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2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Roa" initials="AR" lastIdx="3" clrIdx="0">
    <p:extLst>
      <p:ext uri="{19B8F6BF-5375-455C-9EA6-DF929625EA0E}">
        <p15:presenceInfo xmlns:p15="http://schemas.microsoft.com/office/powerpoint/2012/main" userId="99e5f0c00631d2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3-17T22:10:14.671" idx="1">
    <p:pos x="5367" y="1300"/>
    <p:text>Entidad que Provee los empleos, en diferentes niveles</p:text>
    <p:extLst>
      <p:ext uri="{C676402C-5697-4E1C-873F-D02D1690AC5C}">
        <p15:threadingInfo xmlns:p15="http://schemas.microsoft.com/office/powerpoint/2012/main" timeZoneBias="300"/>
      </p:ext>
    </p:extLst>
  </p:cm>
  <p:cm authorId="1" dt="2014-03-17T22:16:36.108" idx="2">
    <p:pos x="4079" y="2198"/>
    <p:text>merito, libre concurrencia e igualdad en el ingreso, publicidad, transparencia...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3-17T22:26:30.429" idx="3">
    <p:pos x="6606" y="1505"/>
    <p:text>unicamente atravez del aplicativo web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10.xml"/><Relationship Id="rId1" Type="http://schemas.openxmlformats.org/officeDocument/2006/relationships/slide" Target="../slides/slide9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AF2A17C1-0F2D-4D5D-A41D-C30A87E98D90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1" action="ppaction://hlinksldjump"/>
            </a:rPr>
            <a:t>Convocatoria</a:t>
          </a:r>
          <a:endParaRPr lang="es-CO" dirty="0"/>
        </a:p>
      </dgm:t>
    </dgm:pt>
    <dgm:pt modelId="{52043DEE-8D42-4F30-8471-247B03A101BD}" type="parTrans" cxnId="{84ADFF36-DCEC-437F-A32D-83123D77668E}">
      <dgm:prSet/>
      <dgm:spPr/>
      <dgm:t>
        <a:bodyPr/>
        <a:lstStyle/>
        <a:p>
          <a:endParaRPr lang="es-CO"/>
        </a:p>
      </dgm:t>
    </dgm:pt>
    <dgm:pt modelId="{38972761-6A7C-49D4-9BBC-7D237DFDC63D}" type="sibTrans" cxnId="{84ADFF36-DCEC-437F-A32D-83123D77668E}">
      <dgm:prSet/>
      <dgm:spPr/>
      <dgm:t>
        <a:bodyPr/>
        <a:lstStyle/>
        <a:p>
          <a:endParaRPr lang="es-CO" dirty="0"/>
        </a:p>
      </dgm:t>
    </dgm:pt>
    <dgm:pt modelId="{14CD2D60-AAA3-4CCF-83D4-17FB11BC225F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2" action="ppaction://hlinksldjump"/>
            </a:rPr>
            <a:t>Entidad responsable</a:t>
          </a:r>
          <a:endParaRPr lang="es-CO" dirty="0"/>
        </a:p>
      </dgm:t>
    </dgm:pt>
    <dgm:pt modelId="{3DF9D723-CAB3-4048-ABC6-209EEADF113C}" type="parTrans" cxnId="{8D2E8676-4046-45F0-BACD-C7CE6F9C0A05}">
      <dgm:prSet/>
      <dgm:spPr/>
      <dgm:t>
        <a:bodyPr/>
        <a:lstStyle/>
        <a:p>
          <a:endParaRPr lang="es-CO"/>
        </a:p>
      </dgm:t>
    </dgm:pt>
    <dgm:pt modelId="{9B5F6E0F-6EE7-4989-8653-5675FDD1574D}" type="sibTrans" cxnId="{8D2E8676-4046-45F0-BACD-C7CE6F9C0A05}">
      <dgm:prSet/>
      <dgm:spPr/>
      <dgm:t>
        <a:bodyPr/>
        <a:lstStyle/>
        <a:p>
          <a:endParaRPr lang="es-CO" dirty="0"/>
        </a:p>
      </dgm:t>
    </dgm:pt>
    <dgm:pt modelId="{735E0B5F-17A6-44A7-A184-6340F6789DCC}">
      <dgm:prSet phldrT="[Texto]"/>
      <dgm:spPr/>
      <dgm:t>
        <a:bodyPr/>
        <a:lstStyle/>
        <a:p>
          <a:r>
            <a:rPr lang="es-CO" dirty="0" smtClean="0"/>
            <a:t>Entidad Participante</a:t>
          </a:r>
        </a:p>
      </dgm:t>
    </dgm:pt>
    <dgm:pt modelId="{4B98155D-8BEA-4A65-A2DB-522B3B69D06D}" type="parTrans" cxnId="{FFFACEC2-DEFA-430C-B5DB-E831612F51AA}">
      <dgm:prSet/>
      <dgm:spPr/>
      <dgm:t>
        <a:bodyPr/>
        <a:lstStyle/>
        <a:p>
          <a:endParaRPr lang="es-CO"/>
        </a:p>
      </dgm:t>
    </dgm:pt>
    <dgm:pt modelId="{29E50F05-0B45-4410-8BCA-C6DEE2C13E88}" type="sibTrans" cxnId="{FFFACEC2-DEFA-430C-B5DB-E831612F51AA}">
      <dgm:prSet/>
      <dgm:spPr/>
      <dgm:t>
        <a:bodyPr/>
        <a:lstStyle/>
        <a:p>
          <a:endParaRPr lang="es-CO" dirty="0"/>
        </a:p>
      </dgm:t>
    </dgm:pt>
    <dgm:pt modelId="{C99E75D9-60A2-42B6-BF01-1DDF87AB00B7}">
      <dgm:prSet phldrT="[Texto]"/>
      <dgm:spPr/>
      <dgm:t>
        <a:bodyPr/>
        <a:lstStyle/>
        <a:p>
          <a:r>
            <a:rPr lang="es-CO" dirty="0" smtClean="0"/>
            <a:t>Costos</a:t>
          </a:r>
        </a:p>
      </dgm:t>
    </dgm:pt>
    <dgm:pt modelId="{FA7184AD-5B64-48EC-8CCB-7790F26B5A89}" type="parTrans" cxnId="{D7D0CE16-F905-447C-A00B-9AE85CB5C956}">
      <dgm:prSet/>
      <dgm:spPr/>
      <dgm:t>
        <a:bodyPr/>
        <a:lstStyle/>
        <a:p>
          <a:endParaRPr lang="es-CO"/>
        </a:p>
      </dgm:t>
    </dgm:pt>
    <dgm:pt modelId="{E413BF9C-8A1C-4772-A98B-D8CF5A11D371}" type="sibTrans" cxnId="{D7D0CE16-F905-447C-A00B-9AE85CB5C956}">
      <dgm:prSet/>
      <dgm:spPr/>
      <dgm:t>
        <a:bodyPr/>
        <a:lstStyle/>
        <a:p>
          <a:endParaRPr lang="es-CO" dirty="0"/>
        </a:p>
      </dgm:t>
    </dgm:pt>
    <dgm:pt modelId="{0FA3C191-4DAF-400A-A4C1-1BCFBB1896DA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3" action="ppaction://hlinksldjump"/>
            </a:rPr>
            <a:t>Requisitos de participación</a:t>
          </a:r>
          <a:endParaRPr lang="es-CO" dirty="0" smtClean="0"/>
        </a:p>
      </dgm:t>
    </dgm:pt>
    <dgm:pt modelId="{07F3C25A-6B6C-459C-A46F-08F6A31E5553}" type="parTrans" cxnId="{5CA301CA-7E4F-4E71-8A2D-AF05943DE13F}">
      <dgm:prSet/>
      <dgm:spPr/>
      <dgm:t>
        <a:bodyPr/>
        <a:lstStyle/>
        <a:p>
          <a:endParaRPr lang="es-CO"/>
        </a:p>
      </dgm:t>
    </dgm:pt>
    <dgm:pt modelId="{0C8F6457-9294-4040-B397-1DA30DACAF83}" type="sibTrans" cxnId="{5CA301CA-7E4F-4E71-8A2D-AF05943DE13F}">
      <dgm:prSet/>
      <dgm:spPr/>
      <dgm:t>
        <a:bodyPr/>
        <a:lstStyle/>
        <a:p>
          <a:endParaRPr lang="es-CO" dirty="0"/>
        </a:p>
      </dgm:t>
    </dgm:pt>
    <dgm:pt modelId="{B9AB6AD2-AE0D-495F-8E60-4C65E18AD236}">
      <dgm:prSet phldrT="[Texto]"/>
      <dgm:spPr/>
      <dgm:t>
        <a:bodyPr/>
        <a:lstStyle/>
        <a:p>
          <a:r>
            <a:rPr lang="es-CO" dirty="0" smtClean="0"/>
            <a:t>Empleos Convocados</a:t>
          </a:r>
        </a:p>
      </dgm:t>
    </dgm:pt>
    <dgm:pt modelId="{448D9556-C3E7-4792-87C8-F32F92BF5C52}" type="parTrans" cxnId="{C32931D2-3AF1-46C4-AF45-5C72681CFAB6}">
      <dgm:prSet/>
      <dgm:spPr/>
      <dgm:t>
        <a:bodyPr/>
        <a:lstStyle/>
        <a:p>
          <a:endParaRPr lang="es-CO"/>
        </a:p>
      </dgm:t>
    </dgm:pt>
    <dgm:pt modelId="{130534D8-18D3-44AD-BBC2-A43E33A683D1}" type="sibTrans" cxnId="{C32931D2-3AF1-46C4-AF45-5C72681CFAB6}">
      <dgm:prSet/>
      <dgm:spPr/>
      <dgm:t>
        <a:bodyPr/>
        <a:lstStyle/>
        <a:p>
          <a:endParaRPr lang="es-CO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8718354-69A5-4CE0-8833-C022B99D86A3}" type="pres">
      <dgm:prSet presAssocID="{AF2A17C1-0F2D-4D5D-A41D-C30A87E98D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5205B6-CF81-4EF5-8E8A-F0EEF598F474}" type="pres">
      <dgm:prSet presAssocID="{38972761-6A7C-49D4-9BBC-7D237DFDC63D}" presName="sibTrans" presStyleLbl="sibTrans1D1" presStyleIdx="0" presStyleCnt="5"/>
      <dgm:spPr/>
      <dgm:t>
        <a:bodyPr/>
        <a:lstStyle/>
        <a:p>
          <a:endParaRPr lang="es-CO"/>
        </a:p>
      </dgm:t>
    </dgm:pt>
    <dgm:pt modelId="{E14E3DE1-DBA3-41CE-A714-FF096628AC17}" type="pres">
      <dgm:prSet presAssocID="{38972761-6A7C-49D4-9BBC-7D237DFDC63D}" presName="connectorText" presStyleLbl="sibTrans1D1" presStyleIdx="0" presStyleCnt="5"/>
      <dgm:spPr/>
      <dgm:t>
        <a:bodyPr/>
        <a:lstStyle/>
        <a:p>
          <a:endParaRPr lang="es-CO"/>
        </a:p>
      </dgm:t>
    </dgm:pt>
    <dgm:pt modelId="{C83B4B85-C73D-4DA4-8295-79AB658A0C44}" type="pres">
      <dgm:prSet presAssocID="{14CD2D60-AAA3-4CCF-83D4-17FB11BC22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9BAC611-7843-424D-85ED-7B09B09A6536}" type="pres">
      <dgm:prSet presAssocID="{9B5F6E0F-6EE7-4989-8653-5675FDD1574D}" presName="sibTrans" presStyleLbl="sibTrans1D1" presStyleIdx="1" presStyleCnt="5"/>
      <dgm:spPr/>
      <dgm:t>
        <a:bodyPr/>
        <a:lstStyle/>
        <a:p>
          <a:endParaRPr lang="es-CO"/>
        </a:p>
      </dgm:t>
    </dgm:pt>
    <dgm:pt modelId="{ED765B37-81F7-4D1F-B395-B05CFDED8DD0}" type="pres">
      <dgm:prSet presAssocID="{9B5F6E0F-6EE7-4989-8653-5675FDD1574D}" presName="connectorText" presStyleLbl="sibTrans1D1" presStyleIdx="1" presStyleCnt="5"/>
      <dgm:spPr/>
      <dgm:t>
        <a:bodyPr/>
        <a:lstStyle/>
        <a:p>
          <a:endParaRPr lang="es-CO"/>
        </a:p>
      </dgm:t>
    </dgm:pt>
    <dgm:pt modelId="{02A00D00-B213-4A72-9372-3CD8B99439B0}" type="pres">
      <dgm:prSet presAssocID="{735E0B5F-17A6-44A7-A184-6340F6789D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7506CAC-AE97-4B3A-9EBE-B75DD4508D93}" type="pres">
      <dgm:prSet presAssocID="{29E50F05-0B45-4410-8BCA-C6DEE2C13E88}" presName="sibTrans" presStyleLbl="sibTrans1D1" presStyleIdx="2" presStyleCnt="5"/>
      <dgm:spPr/>
      <dgm:t>
        <a:bodyPr/>
        <a:lstStyle/>
        <a:p>
          <a:endParaRPr lang="es-CO"/>
        </a:p>
      </dgm:t>
    </dgm:pt>
    <dgm:pt modelId="{AC42EDAE-BB9E-4B68-B32A-70421AC24BAB}" type="pres">
      <dgm:prSet presAssocID="{29E50F05-0B45-4410-8BCA-C6DEE2C13E88}" presName="connectorText" presStyleLbl="sibTrans1D1" presStyleIdx="2" presStyleCnt="5"/>
      <dgm:spPr/>
      <dgm:t>
        <a:bodyPr/>
        <a:lstStyle/>
        <a:p>
          <a:endParaRPr lang="es-CO"/>
        </a:p>
      </dgm:t>
    </dgm:pt>
    <dgm:pt modelId="{7F5C63B5-9CE6-4255-A7EA-04F4161A2BA1}" type="pres">
      <dgm:prSet presAssocID="{C99E75D9-60A2-42B6-BF01-1DDF87AB00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C1DDA0-AEC8-4023-9E84-5B6AF00C26BC}" type="pres">
      <dgm:prSet presAssocID="{E413BF9C-8A1C-4772-A98B-D8CF5A11D371}" presName="sibTrans" presStyleLbl="sibTrans1D1" presStyleIdx="3" presStyleCnt="5"/>
      <dgm:spPr/>
      <dgm:t>
        <a:bodyPr/>
        <a:lstStyle/>
        <a:p>
          <a:endParaRPr lang="es-CO"/>
        </a:p>
      </dgm:t>
    </dgm:pt>
    <dgm:pt modelId="{AA296A95-CA71-4EEB-B2B0-33B3322D1D25}" type="pres">
      <dgm:prSet presAssocID="{E413BF9C-8A1C-4772-A98B-D8CF5A11D371}" presName="connectorText" presStyleLbl="sibTrans1D1" presStyleIdx="3" presStyleCnt="5"/>
      <dgm:spPr/>
      <dgm:t>
        <a:bodyPr/>
        <a:lstStyle/>
        <a:p>
          <a:endParaRPr lang="es-CO"/>
        </a:p>
      </dgm:t>
    </dgm:pt>
    <dgm:pt modelId="{A80E0C75-F1EC-45BA-9033-8D242EB98A17}" type="pres">
      <dgm:prSet presAssocID="{0FA3C191-4DAF-400A-A4C1-1BCFBB1896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D1B509F-1D0D-48E8-A6A7-160E373657BA}" type="pres">
      <dgm:prSet presAssocID="{0C8F6457-9294-4040-B397-1DA30DACAF83}" presName="sibTrans" presStyleLbl="sibTrans1D1" presStyleIdx="4" presStyleCnt="5"/>
      <dgm:spPr/>
      <dgm:t>
        <a:bodyPr/>
        <a:lstStyle/>
        <a:p>
          <a:endParaRPr lang="es-CO"/>
        </a:p>
      </dgm:t>
    </dgm:pt>
    <dgm:pt modelId="{7CD84B7F-CAC5-465F-A721-6E0E5624520B}" type="pres">
      <dgm:prSet presAssocID="{0C8F6457-9294-4040-B397-1DA30DACAF83}" presName="connectorText" presStyleLbl="sibTrans1D1" presStyleIdx="4" presStyleCnt="5"/>
      <dgm:spPr/>
      <dgm:t>
        <a:bodyPr/>
        <a:lstStyle/>
        <a:p>
          <a:endParaRPr lang="es-CO"/>
        </a:p>
      </dgm:t>
    </dgm:pt>
    <dgm:pt modelId="{5B333C0E-C761-41BB-B8B3-41C8651F5073}" type="pres">
      <dgm:prSet presAssocID="{B9AB6AD2-AE0D-495F-8E60-4C65E18AD23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205BCC1-E92C-4D9A-952C-D76F08EFE3C0}" type="presOf" srcId="{14CD2D60-AAA3-4CCF-83D4-17FB11BC225F}" destId="{C83B4B85-C73D-4DA4-8295-79AB658A0C44}" srcOrd="0" destOrd="0" presId="urn:microsoft.com/office/officeart/2005/8/layout/bProcess3"/>
    <dgm:cxn modelId="{C32931D2-3AF1-46C4-AF45-5C72681CFAB6}" srcId="{22459405-72D4-4538-95A8-16A0B7BE29E5}" destId="{B9AB6AD2-AE0D-495F-8E60-4C65E18AD236}" srcOrd="5" destOrd="0" parTransId="{448D9556-C3E7-4792-87C8-F32F92BF5C52}" sibTransId="{130534D8-18D3-44AD-BBC2-A43E33A683D1}"/>
    <dgm:cxn modelId="{32006763-080F-4C7E-A035-B89E9493EA60}" type="presOf" srcId="{0C8F6457-9294-4040-B397-1DA30DACAF83}" destId="{0D1B509F-1D0D-48E8-A6A7-160E373657BA}" srcOrd="0" destOrd="0" presId="urn:microsoft.com/office/officeart/2005/8/layout/bProcess3"/>
    <dgm:cxn modelId="{95353F54-58A7-49D5-A272-BC1258954852}" type="presOf" srcId="{9B5F6E0F-6EE7-4989-8653-5675FDD1574D}" destId="{79BAC611-7843-424D-85ED-7B09B09A6536}" srcOrd="0" destOrd="0" presId="urn:microsoft.com/office/officeart/2005/8/layout/bProcess3"/>
    <dgm:cxn modelId="{997F10F2-1C83-41B6-A695-F084608D0042}" type="presOf" srcId="{AF2A17C1-0F2D-4D5D-A41D-C30A87E98D90}" destId="{68718354-69A5-4CE0-8833-C022B99D86A3}" srcOrd="0" destOrd="0" presId="urn:microsoft.com/office/officeart/2005/8/layout/bProcess3"/>
    <dgm:cxn modelId="{0B1A3998-AAD0-4198-A96D-6F09F55C6B36}" type="presOf" srcId="{22459405-72D4-4538-95A8-16A0B7BE29E5}" destId="{21101BE2-3B98-4912-8D67-B2B95031B317}" srcOrd="0" destOrd="0" presId="urn:microsoft.com/office/officeart/2005/8/layout/bProcess3"/>
    <dgm:cxn modelId="{D7D0CE16-F905-447C-A00B-9AE85CB5C956}" srcId="{22459405-72D4-4538-95A8-16A0B7BE29E5}" destId="{C99E75D9-60A2-42B6-BF01-1DDF87AB00B7}" srcOrd="3" destOrd="0" parTransId="{FA7184AD-5B64-48EC-8CCB-7790F26B5A89}" sibTransId="{E413BF9C-8A1C-4772-A98B-D8CF5A11D371}"/>
    <dgm:cxn modelId="{E3FD4FCB-2D88-441F-BDC2-7FCA6BDBC826}" type="presOf" srcId="{9B5F6E0F-6EE7-4989-8653-5675FDD1574D}" destId="{ED765B37-81F7-4D1F-B395-B05CFDED8DD0}" srcOrd="1" destOrd="0" presId="urn:microsoft.com/office/officeart/2005/8/layout/bProcess3"/>
    <dgm:cxn modelId="{454F2C51-7C87-4853-8F8B-BE23CE853AA1}" type="presOf" srcId="{E413BF9C-8A1C-4772-A98B-D8CF5A11D371}" destId="{AA296A95-CA71-4EEB-B2B0-33B3322D1D25}" srcOrd="1" destOrd="0" presId="urn:microsoft.com/office/officeart/2005/8/layout/bProcess3"/>
    <dgm:cxn modelId="{A65A5C07-7773-4608-ACA2-C7809E06D352}" type="presOf" srcId="{0FA3C191-4DAF-400A-A4C1-1BCFBB1896DA}" destId="{A80E0C75-F1EC-45BA-9033-8D242EB98A17}" srcOrd="0" destOrd="0" presId="urn:microsoft.com/office/officeart/2005/8/layout/bProcess3"/>
    <dgm:cxn modelId="{8D2E8676-4046-45F0-BACD-C7CE6F9C0A05}" srcId="{22459405-72D4-4538-95A8-16A0B7BE29E5}" destId="{14CD2D60-AAA3-4CCF-83D4-17FB11BC225F}" srcOrd="1" destOrd="0" parTransId="{3DF9D723-CAB3-4048-ABC6-209EEADF113C}" sibTransId="{9B5F6E0F-6EE7-4989-8653-5675FDD1574D}"/>
    <dgm:cxn modelId="{CD4D0854-09A7-497C-879E-BC7E2C0046BF}" type="presOf" srcId="{29E50F05-0B45-4410-8BCA-C6DEE2C13E88}" destId="{AC42EDAE-BB9E-4B68-B32A-70421AC24BAB}" srcOrd="1" destOrd="0" presId="urn:microsoft.com/office/officeart/2005/8/layout/bProcess3"/>
    <dgm:cxn modelId="{F928DE17-7045-4CD6-AA80-59F1833507F8}" type="presOf" srcId="{E413BF9C-8A1C-4772-A98B-D8CF5A11D371}" destId="{6CC1DDA0-AEC8-4023-9E84-5B6AF00C26BC}" srcOrd="0" destOrd="0" presId="urn:microsoft.com/office/officeart/2005/8/layout/bProcess3"/>
    <dgm:cxn modelId="{D420DA09-A267-4F6F-A9F9-FAB5F5EDB704}" type="presOf" srcId="{0C8F6457-9294-4040-B397-1DA30DACAF83}" destId="{7CD84B7F-CAC5-465F-A721-6E0E5624520B}" srcOrd="1" destOrd="0" presId="urn:microsoft.com/office/officeart/2005/8/layout/bProcess3"/>
    <dgm:cxn modelId="{83485637-D3A3-40FE-833E-05C75A7243E6}" type="presOf" srcId="{B9AB6AD2-AE0D-495F-8E60-4C65E18AD236}" destId="{5B333C0E-C761-41BB-B8B3-41C8651F5073}" srcOrd="0" destOrd="0" presId="urn:microsoft.com/office/officeart/2005/8/layout/bProcess3"/>
    <dgm:cxn modelId="{1CF31432-77EF-4746-B37D-3C495A5C22E4}" type="presOf" srcId="{C99E75D9-60A2-42B6-BF01-1DDF87AB00B7}" destId="{7F5C63B5-9CE6-4255-A7EA-04F4161A2BA1}" srcOrd="0" destOrd="0" presId="urn:microsoft.com/office/officeart/2005/8/layout/bProcess3"/>
    <dgm:cxn modelId="{0532EAA3-B4C1-4F70-A7A4-6E66EE1A313E}" type="presOf" srcId="{38972761-6A7C-49D4-9BBC-7D237DFDC63D}" destId="{E14E3DE1-DBA3-41CE-A714-FF096628AC17}" srcOrd="1" destOrd="0" presId="urn:microsoft.com/office/officeart/2005/8/layout/bProcess3"/>
    <dgm:cxn modelId="{5CA301CA-7E4F-4E71-8A2D-AF05943DE13F}" srcId="{22459405-72D4-4538-95A8-16A0B7BE29E5}" destId="{0FA3C191-4DAF-400A-A4C1-1BCFBB1896DA}" srcOrd="4" destOrd="0" parTransId="{07F3C25A-6B6C-459C-A46F-08F6A31E5553}" sibTransId="{0C8F6457-9294-4040-B397-1DA30DACAF83}"/>
    <dgm:cxn modelId="{476C656F-DE65-4350-BB66-C4338B57E6C5}" type="presOf" srcId="{38972761-6A7C-49D4-9BBC-7D237DFDC63D}" destId="{5C5205B6-CF81-4EF5-8E8A-F0EEF598F474}" srcOrd="0" destOrd="0" presId="urn:microsoft.com/office/officeart/2005/8/layout/bProcess3"/>
    <dgm:cxn modelId="{FFFACEC2-DEFA-430C-B5DB-E831612F51AA}" srcId="{22459405-72D4-4538-95A8-16A0B7BE29E5}" destId="{735E0B5F-17A6-44A7-A184-6340F6789DCC}" srcOrd="2" destOrd="0" parTransId="{4B98155D-8BEA-4A65-A2DB-522B3B69D06D}" sibTransId="{29E50F05-0B45-4410-8BCA-C6DEE2C13E88}"/>
    <dgm:cxn modelId="{134AF6D1-3553-4EC2-91C3-5D310FA5B408}" type="presOf" srcId="{29E50F05-0B45-4410-8BCA-C6DEE2C13E88}" destId="{47506CAC-AE97-4B3A-9EBE-B75DD4508D93}" srcOrd="0" destOrd="0" presId="urn:microsoft.com/office/officeart/2005/8/layout/bProcess3"/>
    <dgm:cxn modelId="{89F36FAB-EEAB-4449-A32F-1AF86474A5FF}" type="presOf" srcId="{735E0B5F-17A6-44A7-A184-6340F6789DCC}" destId="{02A00D00-B213-4A72-9372-3CD8B99439B0}" srcOrd="0" destOrd="0" presId="urn:microsoft.com/office/officeart/2005/8/layout/bProcess3"/>
    <dgm:cxn modelId="{84ADFF36-DCEC-437F-A32D-83123D77668E}" srcId="{22459405-72D4-4538-95A8-16A0B7BE29E5}" destId="{AF2A17C1-0F2D-4D5D-A41D-C30A87E98D90}" srcOrd="0" destOrd="0" parTransId="{52043DEE-8D42-4F30-8471-247B03A101BD}" sibTransId="{38972761-6A7C-49D4-9BBC-7D237DFDC63D}"/>
    <dgm:cxn modelId="{87344F41-4647-487F-A016-18A3F8770F28}" type="presParOf" srcId="{21101BE2-3B98-4912-8D67-B2B95031B317}" destId="{68718354-69A5-4CE0-8833-C022B99D86A3}" srcOrd="0" destOrd="0" presId="urn:microsoft.com/office/officeart/2005/8/layout/bProcess3"/>
    <dgm:cxn modelId="{1BC76FD6-CBFA-44F4-B50C-33302C999014}" type="presParOf" srcId="{21101BE2-3B98-4912-8D67-B2B95031B317}" destId="{5C5205B6-CF81-4EF5-8E8A-F0EEF598F474}" srcOrd="1" destOrd="0" presId="urn:microsoft.com/office/officeart/2005/8/layout/bProcess3"/>
    <dgm:cxn modelId="{288B7212-D811-440C-9822-E60D27AA959D}" type="presParOf" srcId="{5C5205B6-CF81-4EF5-8E8A-F0EEF598F474}" destId="{E14E3DE1-DBA3-41CE-A714-FF096628AC17}" srcOrd="0" destOrd="0" presId="urn:microsoft.com/office/officeart/2005/8/layout/bProcess3"/>
    <dgm:cxn modelId="{DFCE2150-ECA6-459C-ABE7-D6CDA4E257AA}" type="presParOf" srcId="{21101BE2-3B98-4912-8D67-B2B95031B317}" destId="{C83B4B85-C73D-4DA4-8295-79AB658A0C44}" srcOrd="2" destOrd="0" presId="urn:microsoft.com/office/officeart/2005/8/layout/bProcess3"/>
    <dgm:cxn modelId="{0D8F1DB6-C9C0-41D0-ACBC-5E84E2326A0A}" type="presParOf" srcId="{21101BE2-3B98-4912-8D67-B2B95031B317}" destId="{79BAC611-7843-424D-85ED-7B09B09A6536}" srcOrd="3" destOrd="0" presId="urn:microsoft.com/office/officeart/2005/8/layout/bProcess3"/>
    <dgm:cxn modelId="{55C1F6FD-E6EC-4256-80F0-C771AC25CB8D}" type="presParOf" srcId="{79BAC611-7843-424D-85ED-7B09B09A6536}" destId="{ED765B37-81F7-4D1F-B395-B05CFDED8DD0}" srcOrd="0" destOrd="0" presId="urn:microsoft.com/office/officeart/2005/8/layout/bProcess3"/>
    <dgm:cxn modelId="{81522C5E-7F0F-4AD8-ADEC-13FA3CA8A72F}" type="presParOf" srcId="{21101BE2-3B98-4912-8D67-B2B95031B317}" destId="{02A00D00-B213-4A72-9372-3CD8B99439B0}" srcOrd="4" destOrd="0" presId="urn:microsoft.com/office/officeart/2005/8/layout/bProcess3"/>
    <dgm:cxn modelId="{F115CFC6-A32A-4774-AD67-FD9723358698}" type="presParOf" srcId="{21101BE2-3B98-4912-8D67-B2B95031B317}" destId="{47506CAC-AE97-4B3A-9EBE-B75DD4508D93}" srcOrd="5" destOrd="0" presId="urn:microsoft.com/office/officeart/2005/8/layout/bProcess3"/>
    <dgm:cxn modelId="{D1062309-9788-4676-9B9A-9CB9AC800DBB}" type="presParOf" srcId="{47506CAC-AE97-4B3A-9EBE-B75DD4508D93}" destId="{AC42EDAE-BB9E-4B68-B32A-70421AC24BAB}" srcOrd="0" destOrd="0" presId="urn:microsoft.com/office/officeart/2005/8/layout/bProcess3"/>
    <dgm:cxn modelId="{E36A0743-CD70-4CCE-BA15-7A260E700FA6}" type="presParOf" srcId="{21101BE2-3B98-4912-8D67-B2B95031B317}" destId="{7F5C63B5-9CE6-4255-A7EA-04F4161A2BA1}" srcOrd="6" destOrd="0" presId="urn:microsoft.com/office/officeart/2005/8/layout/bProcess3"/>
    <dgm:cxn modelId="{871A5103-C2D1-4A69-8185-294F30A97595}" type="presParOf" srcId="{21101BE2-3B98-4912-8D67-B2B95031B317}" destId="{6CC1DDA0-AEC8-4023-9E84-5B6AF00C26BC}" srcOrd="7" destOrd="0" presId="urn:microsoft.com/office/officeart/2005/8/layout/bProcess3"/>
    <dgm:cxn modelId="{486C71A0-1923-4BBB-8F7F-DBAEF5BB4285}" type="presParOf" srcId="{6CC1DDA0-AEC8-4023-9E84-5B6AF00C26BC}" destId="{AA296A95-CA71-4EEB-B2B0-33B3322D1D25}" srcOrd="0" destOrd="0" presId="urn:microsoft.com/office/officeart/2005/8/layout/bProcess3"/>
    <dgm:cxn modelId="{EB95FB13-6266-4B4D-A694-D7E99F974AEB}" type="presParOf" srcId="{21101BE2-3B98-4912-8D67-B2B95031B317}" destId="{A80E0C75-F1EC-45BA-9033-8D242EB98A17}" srcOrd="8" destOrd="0" presId="urn:microsoft.com/office/officeart/2005/8/layout/bProcess3"/>
    <dgm:cxn modelId="{E9C3B737-D4A0-4AC7-8B03-EE2BC5D094C1}" type="presParOf" srcId="{21101BE2-3B98-4912-8D67-B2B95031B317}" destId="{0D1B509F-1D0D-48E8-A6A7-160E373657BA}" srcOrd="9" destOrd="0" presId="urn:microsoft.com/office/officeart/2005/8/layout/bProcess3"/>
    <dgm:cxn modelId="{E5C8BF52-2270-4EB0-86DF-B6D3E03887CA}" type="presParOf" srcId="{0D1B509F-1D0D-48E8-A6A7-160E373657BA}" destId="{7CD84B7F-CAC5-465F-A721-6E0E5624520B}" srcOrd="0" destOrd="0" presId="urn:microsoft.com/office/officeart/2005/8/layout/bProcess3"/>
    <dgm:cxn modelId="{298A3B33-342D-4859-9866-6C15D5AA733C}" type="presParOf" srcId="{21101BE2-3B98-4912-8D67-B2B95031B317}" destId="{5B333C0E-C761-41BB-B8B3-41C8651F507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492D2E-B42E-4640-914D-3E427C10380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866077-0A94-403D-8876-714A430856F6}">
      <dgm:prSet phldrT="[Texto]"/>
      <dgm:spPr/>
      <dgm:t>
        <a:bodyPr/>
        <a:lstStyle/>
        <a:p>
          <a:r>
            <a:rPr lang="es-CO" dirty="0" smtClean="0"/>
            <a:t>Verificación</a:t>
          </a:r>
          <a:endParaRPr lang="es-CO" dirty="0"/>
        </a:p>
      </dgm:t>
    </dgm:pt>
    <dgm:pt modelId="{4ED1EF1E-0424-4506-8CD6-7F8891253FC1}" type="parTrans" cxnId="{4C5076E3-9CDB-4FF8-A765-B28413601BDD}">
      <dgm:prSet/>
      <dgm:spPr/>
      <dgm:t>
        <a:bodyPr/>
        <a:lstStyle/>
        <a:p>
          <a:endParaRPr lang="es-CO"/>
        </a:p>
      </dgm:t>
    </dgm:pt>
    <dgm:pt modelId="{DFCBF033-0AF7-4173-AC10-71E00115EC34}" type="sibTrans" cxnId="{4C5076E3-9CDB-4FF8-A765-B28413601BDD}">
      <dgm:prSet/>
      <dgm:spPr/>
      <dgm:t>
        <a:bodyPr/>
        <a:lstStyle/>
        <a:p>
          <a:endParaRPr lang="es-CO" dirty="0"/>
        </a:p>
      </dgm:t>
    </dgm:pt>
    <dgm:pt modelId="{885FF30B-4DE5-402B-A454-892A8EDFE356}">
      <dgm:prSet phldrT="[Texto]"/>
      <dgm:spPr/>
      <dgm:t>
        <a:bodyPr/>
        <a:lstStyle/>
        <a:p>
          <a:r>
            <a:rPr lang="es-CO" dirty="0" smtClean="0"/>
            <a:t>Documentos obligatorios</a:t>
          </a:r>
          <a:endParaRPr lang="es-CO" dirty="0"/>
        </a:p>
      </dgm:t>
    </dgm:pt>
    <dgm:pt modelId="{0AE160E1-41D2-47EF-A34C-8BDD58587933}" type="parTrans" cxnId="{31031014-DE83-4E1A-8C2E-55961639B80A}">
      <dgm:prSet/>
      <dgm:spPr/>
      <dgm:t>
        <a:bodyPr/>
        <a:lstStyle/>
        <a:p>
          <a:endParaRPr lang="es-CO"/>
        </a:p>
      </dgm:t>
    </dgm:pt>
    <dgm:pt modelId="{8B2A9A92-6575-4A15-89FE-20B2436F8DA0}" type="sibTrans" cxnId="{31031014-DE83-4E1A-8C2E-55961639B80A}">
      <dgm:prSet/>
      <dgm:spPr/>
      <dgm:t>
        <a:bodyPr/>
        <a:lstStyle/>
        <a:p>
          <a:endParaRPr lang="es-CO"/>
        </a:p>
      </dgm:t>
    </dgm:pt>
    <dgm:pt modelId="{B8EC4AA3-737A-42DC-83B2-ECE58AFB14E3}">
      <dgm:prSet phldrT="[Texto]"/>
      <dgm:spPr/>
      <dgm:t>
        <a:bodyPr/>
        <a:lstStyle/>
        <a:p>
          <a:r>
            <a:rPr lang="es-CO" dirty="0" smtClean="0"/>
            <a:t>Educación Formal</a:t>
          </a:r>
          <a:endParaRPr lang="es-CO" dirty="0"/>
        </a:p>
      </dgm:t>
    </dgm:pt>
    <dgm:pt modelId="{2A13A9B5-91E7-4C1C-A97B-B4B0804CCC57}" type="parTrans" cxnId="{B05FAA66-ABAA-4049-BBFF-B38DE6FEBA66}">
      <dgm:prSet/>
      <dgm:spPr/>
      <dgm:t>
        <a:bodyPr/>
        <a:lstStyle/>
        <a:p>
          <a:endParaRPr lang="es-CO"/>
        </a:p>
      </dgm:t>
    </dgm:pt>
    <dgm:pt modelId="{F7E13B5B-4791-482D-97D3-A555408C0FED}" type="sibTrans" cxnId="{B05FAA66-ABAA-4049-BBFF-B38DE6FEBA66}">
      <dgm:prSet/>
      <dgm:spPr/>
      <dgm:t>
        <a:bodyPr/>
        <a:lstStyle/>
        <a:p>
          <a:endParaRPr lang="es-CO"/>
        </a:p>
      </dgm:t>
    </dgm:pt>
    <dgm:pt modelId="{C6F56653-D692-4737-B24A-77A211262DC5}">
      <dgm:prSet phldrT="[Texto]"/>
      <dgm:spPr/>
      <dgm:t>
        <a:bodyPr/>
        <a:lstStyle/>
        <a:p>
          <a:r>
            <a:rPr lang="es-CO" dirty="0" smtClean="0"/>
            <a:t>Educación no formal</a:t>
          </a:r>
          <a:endParaRPr lang="es-CO" dirty="0"/>
        </a:p>
      </dgm:t>
    </dgm:pt>
    <dgm:pt modelId="{C1F1AAF6-DD7D-41A9-9C53-5D74F3F4A271}" type="parTrans" cxnId="{C31C9E70-33D7-434F-BCD8-4386A089E932}">
      <dgm:prSet/>
      <dgm:spPr/>
      <dgm:t>
        <a:bodyPr/>
        <a:lstStyle/>
        <a:p>
          <a:endParaRPr lang="es-CO"/>
        </a:p>
      </dgm:t>
    </dgm:pt>
    <dgm:pt modelId="{13574826-24F2-4AB4-B939-396BC94CB32B}" type="sibTrans" cxnId="{C31C9E70-33D7-434F-BCD8-4386A089E932}">
      <dgm:prSet/>
      <dgm:spPr/>
      <dgm:t>
        <a:bodyPr/>
        <a:lstStyle/>
        <a:p>
          <a:endParaRPr lang="es-CO"/>
        </a:p>
      </dgm:t>
    </dgm:pt>
    <dgm:pt modelId="{FC03BBF1-6C17-457E-AAAF-73DAC200FC65}">
      <dgm:prSet phldrT="[Texto]"/>
      <dgm:spPr/>
      <dgm:t>
        <a:bodyPr/>
        <a:lstStyle/>
        <a:p>
          <a:r>
            <a:rPr lang="es-CO" dirty="0" smtClean="0"/>
            <a:t>Valoración</a:t>
          </a:r>
          <a:endParaRPr lang="es-CO" dirty="0"/>
        </a:p>
      </dgm:t>
    </dgm:pt>
    <dgm:pt modelId="{4D047AEE-D65D-4441-827B-E083BAC7B420}" type="parTrans" cxnId="{5F6BB002-81D3-4BB3-91D3-5B50A8A42024}">
      <dgm:prSet/>
      <dgm:spPr/>
      <dgm:t>
        <a:bodyPr/>
        <a:lstStyle/>
        <a:p>
          <a:endParaRPr lang="es-CO"/>
        </a:p>
      </dgm:t>
    </dgm:pt>
    <dgm:pt modelId="{1E871C4C-6A03-4FCE-A3E1-BFEFB0E83B32}" type="sibTrans" cxnId="{5F6BB002-81D3-4BB3-91D3-5B50A8A42024}">
      <dgm:prSet/>
      <dgm:spPr/>
      <dgm:t>
        <a:bodyPr/>
        <a:lstStyle/>
        <a:p>
          <a:endParaRPr lang="es-CO"/>
        </a:p>
      </dgm:t>
    </dgm:pt>
    <dgm:pt modelId="{92D00DA8-F7A6-4C57-8492-6D80265B0A78}">
      <dgm:prSet phldrT="[Texto]"/>
      <dgm:spPr/>
      <dgm:t>
        <a:bodyPr/>
        <a:lstStyle/>
        <a:p>
          <a:r>
            <a:rPr lang="es-CO" dirty="0" smtClean="0"/>
            <a:t>Cumple</a:t>
          </a:r>
          <a:endParaRPr lang="es-CO" dirty="0"/>
        </a:p>
      </dgm:t>
    </dgm:pt>
    <dgm:pt modelId="{54581E30-7567-4F55-AB65-5746BD1A3D49}" type="parTrans" cxnId="{950167DE-892F-4631-9FD4-2995B11E20F6}">
      <dgm:prSet/>
      <dgm:spPr/>
      <dgm:t>
        <a:bodyPr/>
        <a:lstStyle/>
        <a:p>
          <a:endParaRPr lang="es-CO"/>
        </a:p>
      </dgm:t>
    </dgm:pt>
    <dgm:pt modelId="{BEE32E01-FD80-40A8-ACD4-4DA1F237DAA2}" type="sibTrans" cxnId="{950167DE-892F-4631-9FD4-2995B11E20F6}">
      <dgm:prSet/>
      <dgm:spPr/>
      <dgm:t>
        <a:bodyPr/>
        <a:lstStyle/>
        <a:p>
          <a:endParaRPr lang="es-CO"/>
        </a:p>
      </dgm:t>
    </dgm:pt>
    <dgm:pt modelId="{5C2931E7-38B5-408E-92A0-608BBAC0F847}">
      <dgm:prSet phldrT="[Texto]"/>
      <dgm:spPr/>
      <dgm:t>
        <a:bodyPr/>
        <a:lstStyle/>
        <a:p>
          <a:r>
            <a:rPr lang="es-CO" dirty="0" smtClean="0"/>
            <a:t>No cumple</a:t>
          </a:r>
          <a:endParaRPr lang="es-CO" dirty="0"/>
        </a:p>
      </dgm:t>
    </dgm:pt>
    <dgm:pt modelId="{B71DFE15-A12E-4A19-BD00-4119F66BE518}" type="parTrans" cxnId="{ED4CFD0A-335E-4283-91A3-113384F71BE8}">
      <dgm:prSet/>
      <dgm:spPr/>
      <dgm:t>
        <a:bodyPr/>
        <a:lstStyle/>
        <a:p>
          <a:endParaRPr lang="es-CO"/>
        </a:p>
      </dgm:t>
    </dgm:pt>
    <dgm:pt modelId="{234139DE-9A23-4BD6-AD37-BB54F099FA9C}" type="sibTrans" cxnId="{ED4CFD0A-335E-4283-91A3-113384F71BE8}">
      <dgm:prSet/>
      <dgm:spPr/>
      <dgm:t>
        <a:bodyPr/>
        <a:lstStyle/>
        <a:p>
          <a:endParaRPr lang="es-CO"/>
        </a:p>
      </dgm:t>
    </dgm:pt>
    <dgm:pt modelId="{A196B627-B681-41DE-8DF0-B21040A863CF}">
      <dgm:prSet phldrT="[Texto]"/>
      <dgm:spPr/>
      <dgm:t>
        <a:bodyPr/>
        <a:lstStyle/>
        <a:p>
          <a:r>
            <a:rPr lang="es-CO" dirty="0" smtClean="0"/>
            <a:t>Experiencia</a:t>
          </a:r>
          <a:endParaRPr lang="es-CO" dirty="0"/>
        </a:p>
      </dgm:t>
    </dgm:pt>
    <dgm:pt modelId="{20921D80-4B28-4812-B7C1-DBC3F4906B3F}" type="parTrans" cxnId="{2BD62DE5-8240-430D-9D99-E55FB66199B4}">
      <dgm:prSet/>
      <dgm:spPr/>
      <dgm:t>
        <a:bodyPr/>
        <a:lstStyle/>
        <a:p>
          <a:endParaRPr lang="es-CO"/>
        </a:p>
      </dgm:t>
    </dgm:pt>
    <dgm:pt modelId="{7D509E17-DBDA-4454-BD50-28F476549E31}" type="sibTrans" cxnId="{2BD62DE5-8240-430D-9D99-E55FB66199B4}">
      <dgm:prSet/>
      <dgm:spPr/>
      <dgm:t>
        <a:bodyPr/>
        <a:lstStyle/>
        <a:p>
          <a:endParaRPr lang="es-CO"/>
        </a:p>
      </dgm:t>
    </dgm:pt>
    <dgm:pt modelId="{749B9CC0-441B-4A32-8A91-1F7820161EC8}" type="pres">
      <dgm:prSet presAssocID="{7E492D2E-B42E-4640-914D-3E427C1038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EF8220F-2335-4473-86B1-78375D1104AA}" type="pres">
      <dgm:prSet presAssocID="{DE866077-0A94-403D-8876-714A430856F6}" presName="composite" presStyleCnt="0"/>
      <dgm:spPr/>
    </dgm:pt>
    <dgm:pt modelId="{215010F6-9882-482F-B625-296F2280A907}" type="pres">
      <dgm:prSet presAssocID="{DE866077-0A94-403D-8876-714A430856F6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5C9CD47-1AAA-4F38-B3A3-5E376965E296}" type="pres">
      <dgm:prSet presAssocID="{DE866077-0A94-403D-8876-714A430856F6}" presName="parSh" presStyleLbl="node1" presStyleIdx="0" presStyleCnt="2"/>
      <dgm:spPr/>
      <dgm:t>
        <a:bodyPr/>
        <a:lstStyle/>
        <a:p>
          <a:endParaRPr lang="es-CO"/>
        </a:p>
      </dgm:t>
    </dgm:pt>
    <dgm:pt modelId="{D7B97C50-DEDA-4AE0-8A35-D72ED636806E}" type="pres">
      <dgm:prSet presAssocID="{DE866077-0A94-403D-8876-714A430856F6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65E6B9-37F5-4196-90CA-1301E8DDD5EA}" type="pres">
      <dgm:prSet presAssocID="{DFCBF033-0AF7-4173-AC10-71E00115EC34}" presName="sibTrans" presStyleLbl="sibTrans2D1" presStyleIdx="0" presStyleCnt="1"/>
      <dgm:spPr/>
      <dgm:t>
        <a:bodyPr/>
        <a:lstStyle/>
        <a:p>
          <a:endParaRPr lang="es-CO"/>
        </a:p>
      </dgm:t>
    </dgm:pt>
    <dgm:pt modelId="{ABBA7F10-83A0-4717-ADFF-0A9CC6D38B85}" type="pres">
      <dgm:prSet presAssocID="{DFCBF033-0AF7-4173-AC10-71E00115EC34}" presName="connTx" presStyleLbl="sibTrans2D1" presStyleIdx="0" presStyleCnt="1"/>
      <dgm:spPr/>
      <dgm:t>
        <a:bodyPr/>
        <a:lstStyle/>
        <a:p>
          <a:endParaRPr lang="es-CO"/>
        </a:p>
      </dgm:t>
    </dgm:pt>
    <dgm:pt modelId="{BD7201F2-79CC-4906-AC8C-8BD44E67492A}" type="pres">
      <dgm:prSet presAssocID="{FC03BBF1-6C17-457E-AAAF-73DAC200FC65}" presName="composite" presStyleCnt="0"/>
      <dgm:spPr/>
    </dgm:pt>
    <dgm:pt modelId="{844CFC59-CA5D-46DF-AA48-5422C004918B}" type="pres">
      <dgm:prSet presAssocID="{FC03BBF1-6C17-457E-AAAF-73DAC200FC6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0FCAFB-074A-4A9F-849A-0D3BDBEA2EAF}" type="pres">
      <dgm:prSet presAssocID="{FC03BBF1-6C17-457E-AAAF-73DAC200FC65}" presName="parSh" presStyleLbl="node1" presStyleIdx="1" presStyleCnt="2"/>
      <dgm:spPr/>
      <dgm:t>
        <a:bodyPr/>
        <a:lstStyle/>
        <a:p>
          <a:endParaRPr lang="es-CO"/>
        </a:p>
      </dgm:t>
    </dgm:pt>
    <dgm:pt modelId="{751FB6B4-5FEB-4DE2-ABD3-D4B1FCD7C88B}" type="pres">
      <dgm:prSet presAssocID="{FC03BBF1-6C17-457E-AAAF-73DAC200FC65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EC5D358-9112-42E4-974A-53228EDE1FFE}" type="presOf" srcId="{FC03BBF1-6C17-457E-AAAF-73DAC200FC65}" destId="{844CFC59-CA5D-46DF-AA48-5422C004918B}" srcOrd="0" destOrd="0" presId="urn:microsoft.com/office/officeart/2005/8/layout/process3"/>
    <dgm:cxn modelId="{843FC27F-DFDF-4F58-921E-CAC238D25A42}" type="presOf" srcId="{92D00DA8-F7A6-4C57-8492-6D80265B0A78}" destId="{751FB6B4-5FEB-4DE2-ABD3-D4B1FCD7C88B}" srcOrd="0" destOrd="0" presId="urn:microsoft.com/office/officeart/2005/8/layout/process3"/>
    <dgm:cxn modelId="{ED138C28-AD4F-4C0E-85B1-D93BD4BAA7BA}" type="presOf" srcId="{DE866077-0A94-403D-8876-714A430856F6}" destId="{75C9CD47-1AAA-4F38-B3A3-5E376965E296}" srcOrd="1" destOrd="0" presId="urn:microsoft.com/office/officeart/2005/8/layout/process3"/>
    <dgm:cxn modelId="{4C5076E3-9CDB-4FF8-A765-B28413601BDD}" srcId="{7E492D2E-B42E-4640-914D-3E427C103803}" destId="{DE866077-0A94-403D-8876-714A430856F6}" srcOrd="0" destOrd="0" parTransId="{4ED1EF1E-0424-4506-8CD6-7F8891253FC1}" sibTransId="{DFCBF033-0AF7-4173-AC10-71E00115EC34}"/>
    <dgm:cxn modelId="{AB1159EA-C305-43B6-B808-5F191DDCC414}" type="presOf" srcId="{A196B627-B681-41DE-8DF0-B21040A863CF}" destId="{D7B97C50-DEDA-4AE0-8A35-D72ED636806E}" srcOrd="0" destOrd="3" presId="urn:microsoft.com/office/officeart/2005/8/layout/process3"/>
    <dgm:cxn modelId="{31031014-DE83-4E1A-8C2E-55961639B80A}" srcId="{DE866077-0A94-403D-8876-714A430856F6}" destId="{885FF30B-4DE5-402B-A454-892A8EDFE356}" srcOrd="0" destOrd="0" parTransId="{0AE160E1-41D2-47EF-A34C-8BDD58587933}" sibTransId="{8B2A9A92-6575-4A15-89FE-20B2436F8DA0}"/>
    <dgm:cxn modelId="{2BD62DE5-8240-430D-9D99-E55FB66199B4}" srcId="{DE866077-0A94-403D-8876-714A430856F6}" destId="{A196B627-B681-41DE-8DF0-B21040A863CF}" srcOrd="3" destOrd="0" parTransId="{20921D80-4B28-4812-B7C1-DBC3F4906B3F}" sibTransId="{7D509E17-DBDA-4454-BD50-28F476549E31}"/>
    <dgm:cxn modelId="{07548EE5-1906-4AEC-AA4E-CA6FCCC71968}" type="presOf" srcId="{DE866077-0A94-403D-8876-714A430856F6}" destId="{215010F6-9882-482F-B625-296F2280A907}" srcOrd="0" destOrd="0" presId="urn:microsoft.com/office/officeart/2005/8/layout/process3"/>
    <dgm:cxn modelId="{E9321CF2-E0D3-43DA-8316-8A0EB4359B0E}" type="presOf" srcId="{C6F56653-D692-4737-B24A-77A211262DC5}" destId="{D7B97C50-DEDA-4AE0-8A35-D72ED636806E}" srcOrd="0" destOrd="2" presId="urn:microsoft.com/office/officeart/2005/8/layout/process3"/>
    <dgm:cxn modelId="{B05FAA66-ABAA-4049-BBFF-B38DE6FEBA66}" srcId="{DE866077-0A94-403D-8876-714A430856F6}" destId="{B8EC4AA3-737A-42DC-83B2-ECE58AFB14E3}" srcOrd="1" destOrd="0" parTransId="{2A13A9B5-91E7-4C1C-A97B-B4B0804CCC57}" sibTransId="{F7E13B5B-4791-482D-97D3-A555408C0FED}"/>
    <dgm:cxn modelId="{ED4CFD0A-335E-4283-91A3-113384F71BE8}" srcId="{FC03BBF1-6C17-457E-AAAF-73DAC200FC65}" destId="{5C2931E7-38B5-408E-92A0-608BBAC0F847}" srcOrd="1" destOrd="0" parTransId="{B71DFE15-A12E-4A19-BD00-4119F66BE518}" sibTransId="{234139DE-9A23-4BD6-AD37-BB54F099FA9C}"/>
    <dgm:cxn modelId="{F690B5CC-B125-4887-8C1F-45F2AAC864CC}" type="presOf" srcId="{DFCBF033-0AF7-4173-AC10-71E00115EC34}" destId="{6565E6B9-37F5-4196-90CA-1301E8DDD5EA}" srcOrd="0" destOrd="0" presId="urn:microsoft.com/office/officeart/2005/8/layout/process3"/>
    <dgm:cxn modelId="{84E2FFA7-AFE9-4EFD-961F-F8ADA6A6F7BA}" type="presOf" srcId="{7E492D2E-B42E-4640-914D-3E427C103803}" destId="{749B9CC0-441B-4A32-8A91-1F7820161EC8}" srcOrd="0" destOrd="0" presId="urn:microsoft.com/office/officeart/2005/8/layout/process3"/>
    <dgm:cxn modelId="{6D64DC86-F5F5-493D-A2EF-F602CE7C3D9B}" type="presOf" srcId="{885FF30B-4DE5-402B-A454-892A8EDFE356}" destId="{D7B97C50-DEDA-4AE0-8A35-D72ED636806E}" srcOrd="0" destOrd="0" presId="urn:microsoft.com/office/officeart/2005/8/layout/process3"/>
    <dgm:cxn modelId="{65093965-7878-4CD2-AED8-B31EEE942E92}" type="presOf" srcId="{DFCBF033-0AF7-4173-AC10-71E00115EC34}" destId="{ABBA7F10-83A0-4717-ADFF-0A9CC6D38B85}" srcOrd="1" destOrd="0" presId="urn:microsoft.com/office/officeart/2005/8/layout/process3"/>
    <dgm:cxn modelId="{950167DE-892F-4631-9FD4-2995B11E20F6}" srcId="{FC03BBF1-6C17-457E-AAAF-73DAC200FC65}" destId="{92D00DA8-F7A6-4C57-8492-6D80265B0A78}" srcOrd="0" destOrd="0" parTransId="{54581E30-7567-4F55-AB65-5746BD1A3D49}" sibTransId="{BEE32E01-FD80-40A8-ACD4-4DA1F237DAA2}"/>
    <dgm:cxn modelId="{CAE46532-5FA3-45BA-8CD0-2A5B3AFFE620}" type="presOf" srcId="{B8EC4AA3-737A-42DC-83B2-ECE58AFB14E3}" destId="{D7B97C50-DEDA-4AE0-8A35-D72ED636806E}" srcOrd="0" destOrd="1" presId="urn:microsoft.com/office/officeart/2005/8/layout/process3"/>
    <dgm:cxn modelId="{26911160-4724-4565-BC8E-F59E4972B03B}" type="presOf" srcId="{5C2931E7-38B5-408E-92A0-608BBAC0F847}" destId="{751FB6B4-5FEB-4DE2-ABD3-D4B1FCD7C88B}" srcOrd="0" destOrd="1" presId="urn:microsoft.com/office/officeart/2005/8/layout/process3"/>
    <dgm:cxn modelId="{C31C9E70-33D7-434F-BCD8-4386A089E932}" srcId="{DE866077-0A94-403D-8876-714A430856F6}" destId="{C6F56653-D692-4737-B24A-77A211262DC5}" srcOrd="2" destOrd="0" parTransId="{C1F1AAF6-DD7D-41A9-9C53-5D74F3F4A271}" sibTransId="{13574826-24F2-4AB4-B939-396BC94CB32B}"/>
    <dgm:cxn modelId="{DACCFC1B-99F0-477A-BF33-0BCF548E31C8}" type="presOf" srcId="{FC03BBF1-6C17-457E-AAAF-73DAC200FC65}" destId="{290FCAFB-074A-4A9F-849A-0D3BDBEA2EAF}" srcOrd="1" destOrd="0" presId="urn:microsoft.com/office/officeart/2005/8/layout/process3"/>
    <dgm:cxn modelId="{5F6BB002-81D3-4BB3-91D3-5B50A8A42024}" srcId="{7E492D2E-B42E-4640-914D-3E427C103803}" destId="{FC03BBF1-6C17-457E-AAAF-73DAC200FC65}" srcOrd="1" destOrd="0" parTransId="{4D047AEE-D65D-4441-827B-E083BAC7B420}" sibTransId="{1E871C4C-6A03-4FCE-A3E1-BFEFB0E83B32}"/>
    <dgm:cxn modelId="{7FD5E597-F70C-4214-87EA-30DB1D34C231}" type="presParOf" srcId="{749B9CC0-441B-4A32-8A91-1F7820161EC8}" destId="{3EF8220F-2335-4473-86B1-78375D1104AA}" srcOrd="0" destOrd="0" presId="urn:microsoft.com/office/officeart/2005/8/layout/process3"/>
    <dgm:cxn modelId="{F17F4931-4E03-486C-B220-ABB598847835}" type="presParOf" srcId="{3EF8220F-2335-4473-86B1-78375D1104AA}" destId="{215010F6-9882-482F-B625-296F2280A907}" srcOrd="0" destOrd="0" presId="urn:microsoft.com/office/officeart/2005/8/layout/process3"/>
    <dgm:cxn modelId="{E60AC3FC-D853-4ED4-8724-831EA7381913}" type="presParOf" srcId="{3EF8220F-2335-4473-86B1-78375D1104AA}" destId="{75C9CD47-1AAA-4F38-B3A3-5E376965E296}" srcOrd="1" destOrd="0" presId="urn:microsoft.com/office/officeart/2005/8/layout/process3"/>
    <dgm:cxn modelId="{334A1065-C376-4DB8-8066-2E90736E1EF8}" type="presParOf" srcId="{3EF8220F-2335-4473-86B1-78375D1104AA}" destId="{D7B97C50-DEDA-4AE0-8A35-D72ED636806E}" srcOrd="2" destOrd="0" presId="urn:microsoft.com/office/officeart/2005/8/layout/process3"/>
    <dgm:cxn modelId="{4D809525-2B0B-4975-9DDF-79115A353C8D}" type="presParOf" srcId="{749B9CC0-441B-4A32-8A91-1F7820161EC8}" destId="{6565E6B9-37F5-4196-90CA-1301E8DDD5EA}" srcOrd="1" destOrd="0" presId="urn:microsoft.com/office/officeart/2005/8/layout/process3"/>
    <dgm:cxn modelId="{7A437433-618B-475D-B079-DE733C02DAA7}" type="presParOf" srcId="{6565E6B9-37F5-4196-90CA-1301E8DDD5EA}" destId="{ABBA7F10-83A0-4717-ADFF-0A9CC6D38B85}" srcOrd="0" destOrd="0" presId="urn:microsoft.com/office/officeart/2005/8/layout/process3"/>
    <dgm:cxn modelId="{182C22ED-C2B9-499E-AF2B-F018827134A9}" type="presParOf" srcId="{749B9CC0-441B-4A32-8A91-1F7820161EC8}" destId="{BD7201F2-79CC-4906-AC8C-8BD44E67492A}" srcOrd="2" destOrd="0" presId="urn:microsoft.com/office/officeart/2005/8/layout/process3"/>
    <dgm:cxn modelId="{4F2FB173-229E-4BBA-BDE7-3EE8FB727E42}" type="presParOf" srcId="{BD7201F2-79CC-4906-AC8C-8BD44E67492A}" destId="{844CFC59-CA5D-46DF-AA48-5422C004918B}" srcOrd="0" destOrd="0" presId="urn:microsoft.com/office/officeart/2005/8/layout/process3"/>
    <dgm:cxn modelId="{8F693717-1E97-44E9-94EA-C6E9E95D1595}" type="presParOf" srcId="{BD7201F2-79CC-4906-AC8C-8BD44E67492A}" destId="{290FCAFB-074A-4A9F-849A-0D3BDBEA2EAF}" srcOrd="1" destOrd="0" presId="urn:microsoft.com/office/officeart/2005/8/layout/process3"/>
    <dgm:cxn modelId="{596A644E-9575-44AF-B3B2-6A22FD225333}" type="presParOf" srcId="{BD7201F2-79CC-4906-AC8C-8BD44E67492A}" destId="{751FB6B4-5FEB-4DE2-ABD3-D4B1FCD7C88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E692A-1E4B-487C-B5A3-010729CE1319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7300977-8219-4498-9655-95F079D0E669}">
      <dgm:prSet phldrT="[Texto]"/>
      <dgm:spPr/>
      <dgm:t>
        <a:bodyPr/>
        <a:lstStyle/>
        <a:p>
          <a:r>
            <a:rPr lang="es-CO" dirty="0" smtClean="0"/>
            <a:t>Básicas y Funcionales</a:t>
          </a:r>
          <a:endParaRPr lang="es-CO" dirty="0"/>
        </a:p>
      </dgm:t>
    </dgm:pt>
    <dgm:pt modelId="{B8BDA540-2283-403D-B75E-B8446CE0A58A}" type="parTrans" cxnId="{967C8E98-A4A6-4015-B19B-3368523FE485}">
      <dgm:prSet/>
      <dgm:spPr/>
      <dgm:t>
        <a:bodyPr/>
        <a:lstStyle/>
        <a:p>
          <a:endParaRPr lang="es-CO"/>
        </a:p>
      </dgm:t>
    </dgm:pt>
    <dgm:pt modelId="{07E623FE-4424-416A-843F-B80D68C0C5A3}" type="sibTrans" cxnId="{967C8E98-A4A6-4015-B19B-3368523FE485}">
      <dgm:prSet/>
      <dgm:spPr/>
      <dgm:t>
        <a:bodyPr/>
        <a:lstStyle/>
        <a:p>
          <a:endParaRPr lang="es-CO"/>
        </a:p>
      </dgm:t>
    </dgm:pt>
    <dgm:pt modelId="{295363E7-AB92-4862-BCF9-911BF1637996}">
      <dgm:prSet phldrT="[Texto]"/>
      <dgm:spPr/>
      <dgm:t>
        <a:bodyPr/>
        <a:lstStyle/>
        <a:p>
          <a:r>
            <a:rPr lang="es-CO" dirty="0" smtClean="0"/>
            <a:t>Carácter Eliminatorio</a:t>
          </a:r>
          <a:endParaRPr lang="es-CO" dirty="0"/>
        </a:p>
      </dgm:t>
    </dgm:pt>
    <dgm:pt modelId="{58B03128-91BB-48A5-8FCA-503192C54F15}" type="parTrans" cxnId="{FC22B571-29D5-4729-9F2C-4B6B1D17F7B5}">
      <dgm:prSet/>
      <dgm:spPr/>
      <dgm:t>
        <a:bodyPr/>
        <a:lstStyle/>
        <a:p>
          <a:endParaRPr lang="es-CO"/>
        </a:p>
      </dgm:t>
    </dgm:pt>
    <dgm:pt modelId="{525B3C64-40DE-4E88-BEA2-C62CF5217BBF}" type="sibTrans" cxnId="{FC22B571-29D5-4729-9F2C-4B6B1D17F7B5}">
      <dgm:prSet/>
      <dgm:spPr/>
      <dgm:t>
        <a:bodyPr/>
        <a:lstStyle/>
        <a:p>
          <a:endParaRPr lang="es-CO"/>
        </a:p>
      </dgm:t>
    </dgm:pt>
    <dgm:pt modelId="{11E307D1-78A0-41C7-89D8-6ED53FDD0922}">
      <dgm:prSet phldrT="[Texto]"/>
      <dgm:spPr/>
      <dgm:t>
        <a:bodyPr/>
        <a:lstStyle/>
        <a:p>
          <a:r>
            <a:rPr lang="es-CO" dirty="0" smtClean="0"/>
            <a:t>Carácter Clasificatorio</a:t>
          </a:r>
          <a:endParaRPr lang="es-CO" dirty="0"/>
        </a:p>
      </dgm:t>
    </dgm:pt>
    <dgm:pt modelId="{5117362F-BBB9-49D7-A740-13F8F2C5540B}" type="parTrans" cxnId="{801777FD-64DD-40A7-9EA9-C929BE1F0FD5}">
      <dgm:prSet/>
      <dgm:spPr/>
      <dgm:t>
        <a:bodyPr/>
        <a:lstStyle/>
        <a:p>
          <a:endParaRPr lang="es-CO"/>
        </a:p>
      </dgm:t>
    </dgm:pt>
    <dgm:pt modelId="{F8AB0A34-DC2D-4E03-94A5-B1740505030F}" type="sibTrans" cxnId="{801777FD-64DD-40A7-9EA9-C929BE1F0FD5}">
      <dgm:prSet/>
      <dgm:spPr/>
      <dgm:t>
        <a:bodyPr/>
        <a:lstStyle/>
        <a:p>
          <a:endParaRPr lang="es-CO"/>
        </a:p>
      </dgm:t>
    </dgm:pt>
    <dgm:pt modelId="{C5357B6E-B965-41A2-8917-97A4A74B7FAE}">
      <dgm:prSet phldrT="[Texto]"/>
      <dgm:spPr/>
      <dgm:t>
        <a:bodyPr/>
        <a:lstStyle/>
        <a:p>
          <a:r>
            <a:rPr lang="es-CO" dirty="0" smtClean="0"/>
            <a:t>Comportamentales</a:t>
          </a:r>
        </a:p>
      </dgm:t>
    </dgm:pt>
    <dgm:pt modelId="{18527F21-34BA-4BEE-B5AD-14761B3BEBC3}" type="parTrans" cxnId="{0B99434D-1410-42EE-9755-12A98877FEA9}">
      <dgm:prSet/>
      <dgm:spPr/>
      <dgm:t>
        <a:bodyPr/>
        <a:lstStyle/>
        <a:p>
          <a:endParaRPr lang="es-CO"/>
        </a:p>
      </dgm:t>
    </dgm:pt>
    <dgm:pt modelId="{B9004897-B892-4BB4-8BF9-C3F58F0CA38F}" type="sibTrans" cxnId="{0B99434D-1410-42EE-9755-12A98877FEA9}">
      <dgm:prSet/>
      <dgm:spPr/>
      <dgm:t>
        <a:bodyPr/>
        <a:lstStyle/>
        <a:p>
          <a:endParaRPr lang="es-CO"/>
        </a:p>
      </dgm:t>
    </dgm:pt>
    <dgm:pt modelId="{C2565AFC-C02A-4F40-B248-A14A368C6B27}">
      <dgm:prSet phldrT="[Texto]"/>
      <dgm:spPr/>
      <dgm:t>
        <a:bodyPr/>
        <a:lstStyle/>
        <a:p>
          <a:r>
            <a:rPr lang="es-CO" dirty="0" smtClean="0"/>
            <a:t>Valoración de Antecedentes</a:t>
          </a:r>
        </a:p>
      </dgm:t>
    </dgm:pt>
    <dgm:pt modelId="{7271A3FF-ED53-4DF0-9022-F622DC8ABF66}" type="parTrans" cxnId="{3B1CB356-EA83-45D8-8333-7988932401E5}">
      <dgm:prSet/>
      <dgm:spPr/>
      <dgm:t>
        <a:bodyPr/>
        <a:lstStyle/>
        <a:p>
          <a:endParaRPr lang="es-CO"/>
        </a:p>
      </dgm:t>
    </dgm:pt>
    <dgm:pt modelId="{57181435-AEC2-45D9-AE1A-36BA21432681}" type="sibTrans" cxnId="{3B1CB356-EA83-45D8-8333-7988932401E5}">
      <dgm:prSet/>
      <dgm:spPr/>
      <dgm:t>
        <a:bodyPr/>
        <a:lstStyle/>
        <a:p>
          <a:endParaRPr lang="es-CO"/>
        </a:p>
      </dgm:t>
    </dgm:pt>
    <dgm:pt modelId="{7ED980BF-85CE-44D8-AF18-8ED6446C798D}">
      <dgm:prSet phldrT="[Texto]"/>
      <dgm:spPr/>
      <dgm:t>
        <a:bodyPr/>
        <a:lstStyle/>
        <a:p>
          <a:r>
            <a:rPr lang="es-CO" dirty="0" smtClean="0"/>
            <a:t>Carácter Clasificatorio</a:t>
          </a:r>
        </a:p>
      </dgm:t>
    </dgm:pt>
    <dgm:pt modelId="{79F5955B-D605-4F6E-A89E-269B68281BC5}" type="parTrans" cxnId="{434E5409-305F-4658-AB15-2DD20203813A}">
      <dgm:prSet/>
      <dgm:spPr/>
      <dgm:t>
        <a:bodyPr/>
        <a:lstStyle/>
        <a:p>
          <a:endParaRPr lang="es-CO"/>
        </a:p>
      </dgm:t>
    </dgm:pt>
    <dgm:pt modelId="{01AA1353-823B-4FE1-93B6-A7E354D842A6}" type="sibTrans" cxnId="{434E5409-305F-4658-AB15-2DD20203813A}">
      <dgm:prSet/>
      <dgm:spPr/>
      <dgm:t>
        <a:bodyPr/>
        <a:lstStyle/>
        <a:p>
          <a:endParaRPr lang="es-CO"/>
        </a:p>
      </dgm:t>
    </dgm:pt>
    <dgm:pt modelId="{E0D785A7-E1C7-47E9-9FEB-906C2B946203}" type="pres">
      <dgm:prSet presAssocID="{DA5E692A-1E4B-487C-B5A3-010729CE131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8A15DBD-87BD-4340-BCA3-42A04D218A38}" type="pres">
      <dgm:prSet presAssocID="{DA5E692A-1E4B-487C-B5A3-010729CE1319}" presName="fgShape" presStyleLbl="fgShp" presStyleIdx="0" presStyleCnt="1"/>
      <dgm:spPr/>
    </dgm:pt>
    <dgm:pt modelId="{05A172F8-6C66-46D9-AF9A-E68548BAE121}" type="pres">
      <dgm:prSet presAssocID="{DA5E692A-1E4B-487C-B5A3-010729CE1319}" presName="linComp" presStyleCnt="0"/>
      <dgm:spPr/>
    </dgm:pt>
    <dgm:pt modelId="{D3B5956E-D0DD-4D94-A1D2-7FBDC7E11A77}" type="pres">
      <dgm:prSet presAssocID="{E7300977-8219-4498-9655-95F079D0E669}" presName="compNode" presStyleCnt="0"/>
      <dgm:spPr/>
    </dgm:pt>
    <dgm:pt modelId="{76B47198-D0BD-4628-BBF7-920D8526F1F0}" type="pres">
      <dgm:prSet presAssocID="{E7300977-8219-4498-9655-95F079D0E669}" presName="bkgdShape" presStyleLbl="node1" presStyleIdx="0" presStyleCnt="3"/>
      <dgm:spPr/>
      <dgm:t>
        <a:bodyPr/>
        <a:lstStyle/>
        <a:p>
          <a:endParaRPr lang="es-CO"/>
        </a:p>
      </dgm:t>
    </dgm:pt>
    <dgm:pt modelId="{CD5753A8-FAE9-401A-9573-E4C974755585}" type="pres">
      <dgm:prSet presAssocID="{E7300977-8219-4498-9655-95F079D0E66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AB8D9AD-C40B-44E4-BDE8-E64FA1ABE4B4}" type="pres">
      <dgm:prSet presAssocID="{E7300977-8219-4498-9655-95F079D0E669}" presName="invisiNode" presStyleLbl="node1" presStyleIdx="0" presStyleCnt="3"/>
      <dgm:spPr/>
    </dgm:pt>
    <dgm:pt modelId="{B80AEAB9-D35F-4F77-A152-8C487A837EEA}" type="pres">
      <dgm:prSet presAssocID="{E7300977-8219-4498-9655-95F079D0E669}" presName="imagNode" presStyleLbl="fgImgPlace1" presStyleIdx="0" presStyleCnt="3" custScaleX="246314" custScaleY="12256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FD9D6912-0FB6-4FDD-864B-46A9BB9DAD4A}" type="pres">
      <dgm:prSet presAssocID="{07E623FE-4424-416A-843F-B80D68C0C5A3}" presName="sibTrans" presStyleLbl="sibTrans2D1" presStyleIdx="0" presStyleCnt="0"/>
      <dgm:spPr/>
      <dgm:t>
        <a:bodyPr/>
        <a:lstStyle/>
        <a:p>
          <a:endParaRPr lang="es-CO"/>
        </a:p>
      </dgm:t>
    </dgm:pt>
    <dgm:pt modelId="{77F68FE0-2B1B-4DE8-96B0-A9BC6D42C56E}" type="pres">
      <dgm:prSet presAssocID="{C5357B6E-B965-41A2-8917-97A4A74B7FAE}" presName="compNode" presStyleCnt="0"/>
      <dgm:spPr/>
    </dgm:pt>
    <dgm:pt modelId="{F4DE1321-E2EA-4478-A654-6AF0E252E09C}" type="pres">
      <dgm:prSet presAssocID="{C5357B6E-B965-41A2-8917-97A4A74B7FAE}" presName="bkgdShape" presStyleLbl="node1" presStyleIdx="1" presStyleCnt="3"/>
      <dgm:spPr/>
      <dgm:t>
        <a:bodyPr/>
        <a:lstStyle/>
        <a:p>
          <a:endParaRPr lang="es-CO"/>
        </a:p>
      </dgm:t>
    </dgm:pt>
    <dgm:pt modelId="{8CF57A0E-5788-486E-A6A8-22FBD7819AB6}" type="pres">
      <dgm:prSet presAssocID="{C5357B6E-B965-41A2-8917-97A4A74B7FA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BF3791C-1E5F-4923-95DE-26E4AB734836}" type="pres">
      <dgm:prSet presAssocID="{C5357B6E-B965-41A2-8917-97A4A74B7FAE}" presName="invisiNode" presStyleLbl="node1" presStyleIdx="1" presStyleCnt="3"/>
      <dgm:spPr/>
    </dgm:pt>
    <dgm:pt modelId="{84A507E3-64E7-4AD3-8BC1-E0228B7DC16C}" type="pres">
      <dgm:prSet presAssocID="{C5357B6E-B965-41A2-8917-97A4A74B7FAE}" presName="imagNode" presStyleLbl="fgImgPlace1" presStyleIdx="1" presStyleCnt="3" custScaleX="204570" custScaleY="12614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9B587BA6-4DAF-4004-B4FC-5CB55FDC7613}" type="pres">
      <dgm:prSet presAssocID="{B9004897-B892-4BB4-8BF9-C3F58F0CA38F}" presName="sibTrans" presStyleLbl="sibTrans2D1" presStyleIdx="0" presStyleCnt="0"/>
      <dgm:spPr/>
      <dgm:t>
        <a:bodyPr/>
        <a:lstStyle/>
        <a:p>
          <a:endParaRPr lang="es-CO"/>
        </a:p>
      </dgm:t>
    </dgm:pt>
    <dgm:pt modelId="{7B29CA53-B4C5-440B-92E9-4E36947BDECC}" type="pres">
      <dgm:prSet presAssocID="{C2565AFC-C02A-4F40-B248-A14A368C6B27}" presName="compNode" presStyleCnt="0"/>
      <dgm:spPr/>
    </dgm:pt>
    <dgm:pt modelId="{F526A084-6BB5-4300-8F10-9F6063C2AA55}" type="pres">
      <dgm:prSet presAssocID="{C2565AFC-C02A-4F40-B248-A14A368C6B27}" presName="bkgdShape" presStyleLbl="node1" presStyleIdx="2" presStyleCnt="3"/>
      <dgm:spPr/>
      <dgm:t>
        <a:bodyPr/>
        <a:lstStyle/>
        <a:p>
          <a:endParaRPr lang="es-CO"/>
        </a:p>
      </dgm:t>
    </dgm:pt>
    <dgm:pt modelId="{A93A7957-2F30-48A5-89A8-7C5C0DE43BC6}" type="pres">
      <dgm:prSet presAssocID="{C2565AFC-C02A-4F40-B248-A14A368C6B2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1BC0C7-D19C-4FA7-9184-A0F32A01DA04}" type="pres">
      <dgm:prSet presAssocID="{C2565AFC-C02A-4F40-B248-A14A368C6B27}" presName="invisiNode" presStyleLbl="node1" presStyleIdx="2" presStyleCnt="3"/>
      <dgm:spPr/>
    </dgm:pt>
    <dgm:pt modelId="{F34C3F7B-C3B3-4454-A7AE-9B48E5D675E0}" type="pres">
      <dgm:prSet presAssocID="{C2565AFC-C02A-4F40-B248-A14A368C6B27}" presName="imagNode" presStyleLbl="fgImgPlace1" presStyleIdx="2" presStyleCnt="3" custScaleX="246146" custScaleY="1082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</dgm:ptLst>
  <dgm:cxnLst>
    <dgm:cxn modelId="{3B1CB356-EA83-45D8-8333-7988932401E5}" srcId="{DA5E692A-1E4B-487C-B5A3-010729CE1319}" destId="{C2565AFC-C02A-4F40-B248-A14A368C6B27}" srcOrd="2" destOrd="0" parTransId="{7271A3FF-ED53-4DF0-9022-F622DC8ABF66}" sibTransId="{57181435-AEC2-45D9-AE1A-36BA21432681}"/>
    <dgm:cxn modelId="{434E5409-305F-4658-AB15-2DD20203813A}" srcId="{C5357B6E-B965-41A2-8917-97A4A74B7FAE}" destId="{7ED980BF-85CE-44D8-AF18-8ED6446C798D}" srcOrd="0" destOrd="0" parTransId="{79F5955B-D605-4F6E-A89E-269B68281BC5}" sibTransId="{01AA1353-823B-4FE1-93B6-A7E354D842A6}"/>
    <dgm:cxn modelId="{ECBA18CC-D811-4B73-BD60-7E618C1CEBDA}" type="presOf" srcId="{295363E7-AB92-4862-BCF9-911BF1637996}" destId="{76B47198-D0BD-4628-BBF7-920D8526F1F0}" srcOrd="0" destOrd="1" presId="urn:microsoft.com/office/officeart/2005/8/layout/hList7"/>
    <dgm:cxn modelId="{E1D95BD4-77F2-40AA-9412-AB27062C7C38}" type="presOf" srcId="{11E307D1-78A0-41C7-89D8-6ED53FDD0922}" destId="{F526A084-6BB5-4300-8F10-9F6063C2AA55}" srcOrd="0" destOrd="1" presId="urn:microsoft.com/office/officeart/2005/8/layout/hList7"/>
    <dgm:cxn modelId="{AFA40FDE-9D25-4CB0-9275-8F086AA40FA5}" type="presOf" srcId="{E7300977-8219-4498-9655-95F079D0E669}" destId="{CD5753A8-FAE9-401A-9573-E4C974755585}" srcOrd="1" destOrd="0" presId="urn:microsoft.com/office/officeart/2005/8/layout/hList7"/>
    <dgm:cxn modelId="{0B99434D-1410-42EE-9755-12A98877FEA9}" srcId="{DA5E692A-1E4B-487C-B5A3-010729CE1319}" destId="{C5357B6E-B965-41A2-8917-97A4A74B7FAE}" srcOrd="1" destOrd="0" parTransId="{18527F21-34BA-4BEE-B5AD-14761B3BEBC3}" sibTransId="{B9004897-B892-4BB4-8BF9-C3F58F0CA38F}"/>
    <dgm:cxn modelId="{801777FD-64DD-40A7-9EA9-C929BE1F0FD5}" srcId="{C2565AFC-C02A-4F40-B248-A14A368C6B27}" destId="{11E307D1-78A0-41C7-89D8-6ED53FDD0922}" srcOrd="0" destOrd="0" parTransId="{5117362F-BBB9-49D7-A740-13F8F2C5540B}" sibTransId="{F8AB0A34-DC2D-4E03-94A5-B1740505030F}"/>
    <dgm:cxn modelId="{17628EA0-0D7B-4E3D-9EE7-00B80B3455A0}" type="presOf" srcId="{11E307D1-78A0-41C7-89D8-6ED53FDD0922}" destId="{A93A7957-2F30-48A5-89A8-7C5C0DE43BC6}" srcOrd="1" destOrd="1" presId="urn:microsoft.com/office/officeart/2005/8/layout/hList7"/>
    <dgm:cxn modelId="{6327A157-B5A8-40B1-A388-3E6FDCAECD7F}" type="presOf" srcId="{E7300977-8219-4498-9655-95F079D0E669}" destId="{76B47198-D0BD-4628-BBF7-920D8526F1F0}" srcOrd="0" destOrd="0" presId="urn:microsoft.com/office/officeart/2005/8/layout/hList7"/>
    <dgm:cxn modelId="{4A9B63A7-8343-4C8F-B895-61311E500DF1}" type="presOf" srcId="{7ED980BF-85CE-44D8-AF18-8ED6446C798D}" destId="{F4DE1321-E2EA-4478-A654-6AF0E252E09C}" srcOrd="0" destOrd="1" presId="urn:microsoft.com/office/officeart/2005/8/layout/hList7"/>
    <dgm:cxn modelId="{86C356B4-D326-40A1-A335-60DA55455543}" type="presOf" srcId="{B9004897-B892-4BB4-8BF9-C3F58F0CA38F}" destId="{9B587BA6-4DAF-4004-B4FC-5CB55FDC7613}" srcOrd="0" destOrd="0" presId="urn:microsoft.com/office/officeart/2005/8/layout/hList7"/>
    <dgm:cxn modelId="{371DAF9B-F425-42A9-BEEA-DC0A7EDB5641}" type="presOf" srcId="{7ED980BF-85CE-44D8-AF18-8ED6446C798D}" destId="{8CF57A0E-5788-486E-A6A8-22FBD7819AB6}" srcOrd="1" destOrd="1" presId="urn:microsoft.com/office/officeart/2005/8/layout/hList7"/>
    <dgm:cxn modelId="{204ECE09-3E43-4673-B7EB-B5E86285F6DE}" type="presOf" srcId="{C2565AFC-C02A-4F40-B248-A14A368C6B27}" destId="{F526A084-6BB5-4300-8F10-9F6063C2AA55}" srcOrd="0" destOrd="0" presId="urn:microsoft.com/office/officeart/2005/8/layout/hList7"/>
    <dgm:cxn modelId="{25071201-7AAE-4929-A23E-D6B07D597512}" type="presOf" srcId="{C5357B6E-B965-41A2-8917-97A4A74B7FAE}" destId="{8CF57A0E-5788-486E-A6A8-22FBD7819AB6}" srcOrd="1" destOrd="0" presId="urn:microsoft.com/office/officeart/2005/8/layout/hList7"/>
    <dgm:cxn modelId="{3B5A370A-C560-42B2-AB1C-68D96F83CF42}" type="presOf" srcId="{C2565AFC-C02A-4F40-B248-A14A368C6B27}" destId="{A93A7957-2F30-48A5-89A8-7C5C0DE43BC6}" srcOrd="1" destOrd="0" presId="urn:microsoft.com/office/officeart/2005/8/layout/hList7"/>
    <dgm:cxn modelId="{134ADDD2-4C9E-4C1B-96B8-642A646D1423}" type="presOf" srcId="{07E623FE-4424-416A-843F-B80D68C0C5A3}" destId="{FD9D6912-0FB6-4FDD-864B-46A9BB9DAD4A}" srcOrd="0" destOrd="0" presId="urn:microsoft.com/office/officeart/2005/8/layout/hList7"/>
    <dgm:cxn modelId="{FC22B571-29D5-4729-9F2C-4B6B1D17F7B5}" srcId="{E7300977-8219-4498-9655-95F079D0E669}" destId="{295363E7-AB92-4862-BCF9-911BF1637996}" srcOrd="0" destOrd="0" parTransId="{58B03128-91BB-48A5-8FCA-503192C54F15}" sibTransId="{525B3C64-40DE-4E88-BEA2-C62CF5217BBF}"/>
    <dgm:cxn modelId="{6855004D-A498-4EA5-83F9-0B32D03D81F4}" type="presOf" srcId="{DA5E692A-1E4B-487C-B5A3-010729CE1319}" destId="{E0D785A7-E1C7-47E9-9FEB-906C2B946203}" srcOrd="0" destOrd="0" presId="urn:microsoft.com/office/officeart/2005/8/layout/hList7"/>
    <dgm:cxn modelId="{335992CC-7769-4168-B338-0CE3F9B00A10}" type="presOf" srcId="{C5357B6E-B965-41A2-8917-97A4A74B7FAE}" destId="{F4DE1321-E2EA-4478-A654-6AF0E252E09C}" srcOrd="0" destOrd="0" presId="urn:microsoft.com/office/officeart/2005/8/layout/hList7"/>
    <dgm:cxn modelId="{967C8E98-A4A6-4015-B19B-3368523FE485}" srcId="{DA5E692A-1E4B-487C-B5A3-010729CE1319}" destId="{E7300977-8219-4498-9655-95F079D0E669}" srcOrd="0" destOrd="0" parTransId="{B8BDA540-2283-403D-B75E-B8446CE0A58A}" sibTransId="{07E623FE-4424-416A-843F-B80D68C0C5A3}"/>
    <dgm:cxn modelId="{884F90EA-1F57-4CD5-B902-7159C488FD2E}" type="presOf" srcId="{295363E7-AB92-4862-BCF9-911BF1637996}" destId="{CD5753A8-FAE9-401A-9573-E4C974755585}" srcOrd="1" destOrd="1" presId="urn:microsoft.com/office/officeart/2005/8/layout/hList7"/>
    <dgm:cxn modelId="{02EE27ED-5F5E-4ADC-AC87-7EDEBA020167}" type="presParOf" srcId="{E0D785A7-E1C7-47E9-9FEB-906C2B946203}" destId="{28A15DBD-87BD-4340-BCA3-42A04D218A38}" srcOrd="0" destOrd="0" presId="urn:microsoft.com/office/officeart/2005/8/layout/hList7"/>
    <dgm:cxn modelId="{17CBC1CB-546F-4F8A-A9B8-B6403A55C32E}" type="presParOf" srcId="{E0D785A7-E1C7-47E9-9FEB-906C2B946203}" destId="{05A172F8-6C66-46D9-AF9A-E68548BAE121}" srcOrd="1" destOrd="0" presId="urn:microsoft.com/office/officeart/2005/8/layout/hList7"/>
    <dgm:cxn modelId="{AA590252-EA36-44FE-B58D-03384E6A78D9}" type="presParOf" srcId="{05A172F8-6C66-46D9-AF9A-E68548BAE121}" destId="{D3B5956E-D0DD-4D94-A1D2-7FBDC7E11A77}" srcOrd="0" destOrd="0" presId="urn:microsoft.com/office/officeart/2005/8/layout/hList7"/>
    <dgm:cxn modelId="{4DF9770A-E293-4D9F-A8C7-E72B4F791565}" type="presParOf" srcId="{D3B5956E-D0DD-4D94-A1D2-7FBDC7E11A77}" destId="{76B47198-D0BD-4628-BBF7-920D8526F1F0}" srcOrd="0" destOrd="0" presId="urn:microsoft.com/office/officeart/2005/8/layout/hList7"/>
    <dgm:cxn modelId="{362AA849-EDF6-4ADF-8969-1AFC691F81D7}" type="presParOf" srcId="{D3B5956E-D0DD-4D94-A1D2-7FBDC7E11A77}" destId="{CD5753A8-FAE9-401A-9573-E4C974755585}" srcOrd="1" destOrd="0" presId="urn:microsoft.com/office/officeart/2005/8/layout/hList7"/>
    <dgm:cxn modelId="{9C69B165-C10D-4207-9C74-971DEF922D19}" type="presParOf" srcId="{D3B5956E-D0DD-4D94-A1D2-7FBDC7E11A77}" destId="{1AB8D9AD-C40B-44E4-BDE8-E64FA1ABE4B4}" srcOrd="2" destOrd="0" presId="urn:microsoft.com/office/officeart/2005/8/layout/hList7"/>
    <dgm:cxn modelId="{3F7DDE7E-9B2F-4CE2-A5BD-D4C05CA8ECD2}" type="presParOf" srcId="{D3B5956E-D0DD-4D94-A1D2-7FBDC7E11A77}" destId="{B80AEAB9-D35F-4F77-A152-8C487A837EEA}" srcOrd="3" destOrd="0" presId="urn:microsoft.com/office/officeart/2005/8/layout/hList7"/>
    <dgm:cxn modelId="{4E810370-9B82-4FE2-B92D-8CFFB2F05A57}" type="presParOf" srcId="{05A172F8-6C66-46D9-AF9A-E68548BAE121}" destId="{FD9D6912-0FB6-4FDD-864B-46A9BB9DAD4A}" srcOrd="1" destOrd="0" presId="urn:microsoft.com/office/officeart/2005/8/layout/hList7"/>
    <dgm:cxn modelId="{A48A208A-8D41-4E67-9516-BF50D280ABF9}" type="presParOf" srcId="{05A172F8-6C66-46D9-AF9A-E68548BAE121}" destId="{77F68FE0-2B1B-4DE8-96B0-A9BC6D42C56E}" srcOrd="2" destOrd="0" presId="urn:microsoft.com/office/officeart/2005/8/layout/hList7"/>
    <dgm:cxn modelId="{A704BA4E-BE83-41B2-9434-8231F19C0E09}" type="presParOf" srcId="{77F68FE0-2B1B-4DE8-96B0-A9BC6D42C56E}" destId="{F4DE1321-E2EA-4478-A654-6AF0E252E09C}" srcOrd="0" destOrd="0" presId="urn:microsoft.com/office/officeart/2005/8/layout/hList7"/>
    <dgm:cxn modelId="{CE97C28B-6E12-4F01-86A1-2F8D777165EF}" type="presParOf" srcId="{77F68FE0-2B1B-4DE8-96B0-A9BC6D42C56E}" destId="{8CF57A0E-5788-486E-A6A8-22FBD7819AB6}" srcOrd="1" destOrd="0" presId="urn:microsoft.com/office/officeart/2005/8/layout/hList7"/>
    <dgm:cxn modelId="{7315418F-AEF3-4905-AC5D-D0925B964429}" type="presParOf" srcId="{77F68FE0-2B1B-4DE8-96B0-A9BC6D42C56E}" destId="{7BF3791C-1E5F-4923-95DE-26E4AB734836}" srcOrd="2" destOrd="0" presId="urn:microsoft.com/office/officeart/2005/8/layout/hList7"/>
    <dgm:cxn modelId="{595BBED0-8205-4AC5-A43F-5763068DC1FB}" type="presParOf" srcId="{77F68FE0-2B1B-4DE8-96B0-A9BC6D42C56E}" destId="{84A507E3-64E7-4AD3-8BC1-E0228B7DC16C}" srcOrd="3" destOrd="0" presId="urn:microsoft.com/office/officeart/2005/8/layout/hList7"/>
    <dgm:cxn modelId="{D2306568-4E5E-4E39-B3B4-EA68548C9D95}" type="presParOf" srcId="{05A172F8-6C66-46D9-AF9A-E68548BAE121}" destId="{9B587BA6-4DAF-4004-B4FC-5CB55FDC7613}" srcOrd="3" destOrd="0" presId="urn:microsoft.com/office/officeart/2005/8/layout/hList7"/>
    <dgm:cxn modelId="{D36A6749-4BA5-469A-A4CF-41CFA977E780}" type="presParOf" srcId="{05A172F8-6C66-46D9-AF9A-E68548BAE121}" destId="{7B29CA53-B4C5-440B-92E9-4E36947BDECC}" srcOrd="4" destOrd="0" presId="urn:microsoft.com/office/officeart/2005/8/layout/hList7"/>
    <dgm:cxn modelId="{44C13DF8-6011-4B80-B89D-D6CD553F031E}" type="presParOf" srcId="{7B29CA53-B4C5-440B-92E9-4E36947BDECC}" destId="{F526A084-6BB5-4300-8F10-9F6063C2AA55}" srcOrd="0" destOrd="0" presId="urn:microsoft.com/office/officeart/2005/8/layout/hList7"/>
    <dgm:cxn modelId="{304C6212-CAE6-47E9-A6BD-849D56833594}" type="presParOf" srcId="{7B29CA53-B4C5-440B-92E9-4E36947BDECC}" destId="{A93A7957-2F30-48A5-89A8-7C5C0DE43BC6}" srcOrd="1" destOrd="0" presId="urn:microsoft.com/office/officeart/2005/8/layout/hList7"/>
    <dgm:cxn modelId="{3BEFB687-DC82-4554-8D03-B7AF18203397}" type="presParOf" srcId="{7B29CA53-B4C5-440B-92E9-4E36947BDECC}" destId="{5A1BC0C7-D19C-4FA7-9184-A0F32A01DA04}" srcOrd="2" destOrd="0" presId="urn:microsoft.com/office/officeart/2005/8/layout/hList7"/>
    <dgm:cxn modelId="{5A57F3AC-E520-4EAD-B84D-9CCDD77FA210}" type="presParOf" srcId="{7B29CA53-B4C5-440B-92E9-4E36947BDECC}" destId="{F34C3F7B-C3B3-4454-A7AE-9B48E5D675E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57668875-C84E-460E-9578-34DA8040A605}">
      <dgm:prSet phldrT="[Texto]"/>
      <dgm:spPr/>
      <dgm:t>
        <a:bodyPr/>
        <a:lstStyle/>
        <a:p>
          <a:r>
            <a:rPr lang="es-CO" dirty="0" smtClean="0"/>
            <a:t>Divulgación</a:t>
          </a:r>
        </a:p>
      </dgm:t>
    </dgm:pt>
    <dgm:pt modelId="{A3F18060-5BB7-4F25-88AA-CDDA1D73592E}" type="parTrans" cxnId="{840B31DB-42D0-4BB6-BDCA-7987D41071FC}">
      <dgm:prSet/>
      <dgm:spPr/>
      <dgm:t>
        <a:bodyPr/>
        <a:lstStyle/>
        <a:p>
          <a:endParaRPr lang="es-CO"/>
        </a:p>
      </dgm:t>
    </dgm:pt>
    <dgm:pt modelId="{66DBEF83-F9C5-4A71-8498-636E0B0CD506}" type="sibTrans" cxnId="{840B31DB-42D0-4BB6-BDCA-7987D41071FC}">
      <dgm:prSet/>
      <dgm:spPr/>
      <dgm:t>
        <a:bodyPr/>
        <a:lstStyle/>
        <a:p>
          <a:endParaRPr lang="es-CO" dirty="0"/>
        </a:p>
      </dgm:t>
    </dgm:pt>
    <dgm:pt modelId="{6E5A0721-9DFF-4855-A8A2-4F050073AAB9}">
      <dgm:prSet phldrT="[Texto]"/>
      <dgm:spPr/>
      <dgm:t>
        <a:bodyPr/>
        <a:lstStyle/>
        <a:p>
          <a:r>
            <a:rPr lang="es-CO" dirty="0" smtClean="0"/>
            <a:t>Modificación de la convocatoria</a:t>
          </a:r>
        </a:p>
      </dgm:t>
    </dgm:pt>
    <dgm:pt modelId="{896CB3FF-D0B0-4F84-A95F-AF5F0F9EDE12}" type="parTrans" cxnId="{1B103BF9-6C44-440A-BFA5-4ECEACE894E8}">
      <dgm:prSet/>
      <dgm:spPr/>
      <dgm:t>
        <a:bodyPr/>
        <a:lstStyle/>
        <a:p>
          <a:endParaRPr lang="es-CO"/>
        </a:p>
      </dgm:t>
    </dgm:pt>
    <dgm:pt modelId="{D8B1656F-7736-41BD-A016-824B86B3EF0A}" type="sibTrans" cxnId="{1B103BF9-6C44-440A-BFA5-4ECEACE894E8}">
      <dgm:prSet/>
      <dgm:spPr/>
      <dgm:t>
        <a:bodyPr/>
        <a:lstStyle/>
        <a:p>
          <a:endParaRPr lang="es-CO" dirty="0"/>
        </a:p>
      </dgm:t>
    </dgm:pt>
    <dgm:pt modelId="{652343AD-4BEA-441F-AE27-6DF20A1BB7C9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1" action="ppaction://hlinksldjump"/>
            </a:rPr>
            <a:t>Procedimiento de inscripción</a:t>
          </a:r>
          <a:endParaRPr lang="es-CO" dirty="0" smtClean="0"/>
        </a:p>
      </dgm:t>
    </dgm:pt>
    <dgm:pt modelId="{28639D74-A131-42A1-8978-594D29FF609E}" type="parTrans" cxnId="{F509CD6B-EF3B-47E1-9EB8-EE49D42509DB}">
      <dgm:prSet/>
      <dgm:spPr/>
      <dgm:t>
        <a:bodyPr/>
        <a:lstStyle/>
        <a:p>
          <a:endParaRPr lang="es-CO"/>
        </a:p>
      </dgm:t>
    </dgm:pt>
    <dgm:pt modelId="{5EC998CC-B58E-4438-BF56-C9A825892DFA}" type="sibTrans" cxnId="{F509CD6B-EF3B-47E1-9EB8-EE49D42509DB}">
      <dgm:prSet/>
      <dgm:spPr/>
      <dgm:t>
        <a:bodyPr/>
        <a:lstStyle/>
        <a:p>
          <a:endParaRPr lang="es-CO" dirty="0"/>
        </a:p>
      </dgm:t>
    </dgm:pt>
    <dgm:pt modelId="{B4F3B574-3EDB-4A19-8E98-EBB9B8D68808}">
      <dgm:prSet phldrT="[Texto]"/>
      <dgm:spPr/>
      <dgm:t>
        <a:bodyPr/>
        <a:lstStyle/>
        <a:p>
          <a:r>
            <a:rPr lang="es-CO" dirty="0" smtClean="0"/>
            <a:t> Publicación lista inscritos</a:t>
          </a:r>
        </a:p>
      </dgm:t>
    </dgm:pt>
    <dgm:pt modelId="{C413C134-C133-4946-8F95-66B73A39E3AF}" type="parTrans" cxnId="{858E0BB6-9D38-415F-9834-D4319E47B6F8}">
      <dgm:prSet/>
      <dgm:spPr/>
      <dgm:t>
        <a:bodyPr/>
        <a:lstStyle/>
        <a:p>
          <a:endParaRPr lang="es-CO"/>
        </a:p>
      </dgm:t>
    </dgm:pt>
    <dgm:pt modelId="{5B40EC1A-AE35-45D6-8ABB-AE213725D44B}" type="sibTrans" cxnId="{858E0BB6-9D38-415F-9834-D4319E47B6F8}">
      <dgm:prSet/>
      <dgm:spPr/>
      <dgm:t>
        <a:bodyPr/>
        <a:lstStyle/>
        <a:p>
          <a:endParaRPr lang="es-CO" dirty="0"/>
        </a:p>
      </dgm:t>
    </dgm:pt>
    <dgm:pt modelId="{9F028E0F-7E05-44F6-8D49-1C18102ACCA9}">
      <dgm:prSet phldrT="[Texto]"/>
      <dgm:spPr/>
      <dgm:t>
        <a:bodyPr/>
        <a:lstStyle/>
        <a:p>
          <a:r>
            <a:rPr lang="es-CO" dirty="0" smtClean="0"/>
            <a:t>Modificaciones</a:t>
          </a:r>
        </a:p>
      </dgm:t>
    </dgm:pt>
    <dgm:pt modelId="{AA2B7D0A-4BD3-4E0C-9328-766672CE15DE}" type="parTrans" cxnId="{8418FF18-14A9-4977-B612-059A472E62FE}">
      <dgm:prSet/>
      <dgm:spPr/>
      <dgm:t>
        <a:bodyPr/>
        <a:lstStyle/>
        <a:p>
          <a:endParaRPr lang="es-CO"/>
        </a:p>
      </dgm:t>
    </dgm:pt>
    <dgm:pt modelId="{1762C35A-79E0-47DE-B823-6A7D4840D295}" type="sibTrans" cxnId="{8418FF18-14A9-4977-B612-059A472E62FE}">
      <dgm:prSet/>
      <dgm:spPr/>
      <dgm:t>
        <a:bodyPr/>
        <a:lstStyle/>
        <a:p>
          <a:endParaRPr lang="es-CO" dirty="0"/>
        </a:p>
      </dgm:t>
    </dgm:pt>
    <dgm:pt modelId="{53FE1AF1-8058-4C26-B8BA-59F52644E631}">
      <dgm:prSet phldrT="[Texto]"/>
      <dgm:spPr/>
      <dgm:t>
        <a:bodyPr/>
        <a:lstStyle/>
        <a:p>
          <a:r>
            <a:rPr lang="es-CO" dirty="0" smtClean="0"/>
            <a:t>Publicación Lista definitiva</a:t>
          </a:r>
        </a:p>
      </dgm:t>
    </dgm:pt>
    <dgm:pt modelId="{5CEC1908-8D3E-40DC-9379-95902617CE3A}" type="parTrans" cxnId="{37D2CFDA-5A3B-4921-929C-E97C722EC7C4}">
      <dgm:prSet/>
      <dgm:spPr/>
      <dgm:t>
        <a:bodyPr/>
        <a:lstStyle/>
        <a:p>
          <a:endParaRPr lang="es-CO"/>
        </a:p>
      </dgm:t>
    </dgm:pt>
    <dgm:pt modelId="{803963FF-4D59-4E45-85A9-42BD0CC128AD}" type="sibTrans" cxnId="{37D2CFDA-5A3B-4921-929C-E97C722EC7C4}">
      <dgm:prSet/>
      <dgm:spPr/>
      <dgm:t>
        <a:bodyPr/>
        <a:lstStyle/>
        <a:p>
          <a:endParaRPr lang="es-CO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47FADD8-8220-44D7-9616-6FDD38C8510F}" type="pres">
      <dgm:prSet presAssocID="{57668875-C84E-460E-9578-34DA8040A60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5C3A024-C3CA-4AC4-93D9-687DFAA64ED5}" type="pres">
      <dgm:prSet presAssocID="{66DBEF83-F9C5-4A71-8498-636E0B0CD506}" presName="sibTrans" presStyleLbl="sibTrans1D1" presStyleIdx="0" presStyleCnt="5"/>
      <dgm:spPr/>
      <dgm:t>
        <a:bodyPr/>
        <a:lstStyle/>
        <a:p>
          <a:endParaRPr lang="es-CO"/>
        </a:p>
      </dgm:t>
    </dgm:pt>
    <dgm:pt modelId="{3B7DFFE7-11FD-49EF-B841-5836EC72AF6F}" type="pres">
      <dgm:prSet presAssocID="{66DBEF83-F9C5-4A71-8498-636E0B0CD506}" presName="connectorText" presStyleLbl="sibTrans1D1" presStyleIdx="0" presStyleCnt="5"/>
      <dgm:spPr/>
      <dgm:t>
        <a:bodyPr/>
        <a:lstStyle/>
        <a:p>
          <a:endParaRPr lang="es-CO"/>
        </a:p>
      </dgm:t>
    </dgm:pt>
    <dgm:pt modelId="{2098CEB5-E56C-4135-BEF4-AFA767541264}" type="pres">
      <dgm:prSet presAssocID="{6E5A0721-9DFF-4855-A8A2-4F050073AAB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737438-2962-45F7-B69B-955AF6CB82BB}" type="pres">
      <dgm:prSet presAssocID="{D8B1656F-7736-41BD-A016-824B86B3EF0A}" presName="sibTrans" presStyleLbl="sibTrans1D1" presStyleIdx="1" presStyleCnt="5"/>
      <dgm:spPr/>
      <dgm:t>
        <a:bodyPr/>
        <a:lstStyle/>
        <a:p>
          <a:endParaRPr lang="es-CO"/>
        </a:p>
      </dgm:t>
    </dgm:pt>
    <dgm:pt modelId="{9B201E0F-6233-4EFD-A6E7-0024966D4A51}" type="pres">
      <dgm:prSet presAssocID="{D8B1656F-7736-41BD-A016-824B86B3EF0A}" presName="connectorText" presStyleLbl="sibTrans1D1" presStyleIdx="1" presStyleCnt="5"/>
      <dgm:spPr/>
      <dgm:t>
        <a:bodyPr/>
        <a:lstStyle/>
        <a:p>
          <a:endParaRPr lang="es-CO"/>
        </a:p>
      </dgm:t>
    </dgm:pt>
    <dgm:pt modelId="{19B238A4-E7F2-4502-9F0A-B8BBC894E7EA}" type="pres">
      <dgm:prSet presAssocID="{652343AD-4BEA-441F-AE27-6DF20A1BB7C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262AFB-9F6F-41A6-8057-AFFAEBC43DA6}" type="pres">
      <dgm:prSet presAssocID="{5EC998CC-B58E-4438-BF56-C9A825892DFA}" presName="sibTrans" presStyleLbl="sibTrans1D1" presStyleIdx="2" presStyleCnt="5"/>
      <dgm:spPr/>
      <dgm:t>
        <a:bodyPr/>
        <a:lstStyle/>
        <a:p>
          <a:endParaRPr lang="es-CO"/>
        </a:p>
      </dgm:t>
    </dgm:pt>
    <dgm:pt modelId="{88963B9F-A9B1-4711-B49D-CB66AD23515A}" type="pres">
      <dgm:prSet presAssocID="{5EC998CC-B58E-4438-BF56-C9A825892DFA}" presName="connectorText" presStyleLbl="sibTrans1D1" presStyleIdx="2" presStyleCnt="5"/>
      <dgm:spPr/>
      <dgm:t>
        <a:bodyPr/>
        <a:lstStyle/>
        <a:p>
          <a:endParaRPr lang="es-CO"/>
        </a:p>
      </dgm:t>
    </dgm:pt>
    <dgm:pt modelId="{0C10F39E-62F0-42C0-9986-B29A73B497E1}" type="pres">
      <dgm:prSet presAssocID="{B4F3B574-3EDB-4A19-8E98-EBB9B8D6880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BF9D1F-49B7-42DE-8E78-BDEA861EDB4A}" type="pres">
      <dgm:prSet presAssocID="{5B40EC1A-AE35-45D6-8ABB-AE213725D44B}" presName="sibTrans" presStyleLbl="sibTrans1D1" presStyleIdx="3" presStyleCnt="5"/>
      <dgm:spPr/>
      <dgm:t>
        <a:bodyPr/>
        <a:lstStyle/>
        <a:p>
          <a:endParaRPr lang="es-CO"/>
        </a:p>
      </dgm:t>
    </dgm:pt>
    <dgm:pt modelId="{E9CFEF95-84F7-4C81-9669-4E83F7883E2E}" type="pres">
      <dgm:prSet presAssocID="{5B40EC1A-AE35-45D6-8ABB-AE213725D44B}" presName="connectorText" presStyleLbl="sibTrans1D1" presStyleIdx="3" presStyleCnt="5"/>
      <dgm:spPr/>
      <dgm:t>
        <a:bodyPr/>
        <a:lstStyle/>
        <a:p>
          <a:endParaRPr lang="es-CO"/>
        </a:p>
      </dgm:t>
    </dgm:pt>
    <dgm:pt modelId="{D0FFFB49-F1B7-48D3-BBEF-2735F496D045}" type="pres">
      <dgm:prSet presAssocID="{9F028E0F-7E05-44F6-8D49-1C18102ACC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A3F6292-F593-449F-B31F-573D867E2A9D}" type="pres">
      <dgm:prSet presAssocID="{1762C35A-79E0-47DE-B823-6A7D4840D295}" presName="sibTrans" presStyleLbl="sibTrans1D1" presStyleIdx="4" presStyleCnt="5"/>
      <dgm:spPr/>
      <dgm:t>
        <a:bodyPr/>
        <a:lstStyle/>
        <a:p>
          <a:endParaRPr lang="es-CO"/>
        </a:p>
      </dgm:t>
    </dgm:pt>
    <dgm:pt modelId="{EEDEA80E-66D2-4C34-8D62-EC3B032B3D70}" type="pres">
      <dgm:prSet presAssocID="{1762C35A-79E0-47DE-B823-6A7D4840D295}" presName="connectorText" presStyleLbl="sibTrans1D1" presStyleIdx="4" presStyleCnt="5"/>
      <dgm:spPr/>
      <dgm:t>
        <a:bodyPr/>
        <a:lstStyle/>
        <a:p>
          <a:endParaRPr lang="es-CO"/>
        </a:p>
      </dgm:t>
    </dgm:pt>
    <dgm:pt modelId="{1CBABC9B-0AFD-4FD0-851C-BA77FC5BB22A}" type="pres">
      <dgm:prSet presAssocID="{53FE1AF1-8058-4C26-B8BA-59F52644E6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9EFACB7-B7EA-493F-B503-A67CC9EF447A}" type="presOf" srcId="{57668875-C84E-460E-9578-34DA8040A605}" destId="{E47FADD8-8220-44D7-9616-6FDD38C8510F}" srcOrd="0" destOrd="0" presId="urn:microsoft.com/office/officeart/2005/8/layout/bProcess3"/>
    <dgm:cxn modelId="{C1F8109F-213B-4CDB-B6C7-DDA5DBF171EA}" type="presOf" srcId="{1762C35A-79E0-47DE-B823-6A7D4840D295}" destId="{FA3F6292-F593-449F-B31F-573D867E2A9D}" srcOrd="0" destOrd="0" presId="urn:microsoft.com/office/officeart/2005/8/layout/bProcess3"/>
    <dgm:cxn modelId="{858E0BB6-9D38-415F-9834-D4319E47B6F8}" srcId="{22459405-72D4-4538-95A8-16A0B7BE29E5}" destId="{B4F3B574-3EDB-4A19-8E98-EBB9B8D68808}" srcOrd="3" destOrd="0" parTransId="{C413C134-C133-4946-8F95-66B73A39E3AF}" sibTransId="{5B40EC1A-AE35-45D6-8ABB-AE213725D44B}"/>
    <dgm:cxn modelId="{EA2BB531-E443-4669-9E90-ACF3D157B592}" type="presOf" srcId="{5B40EC1A-AE35-45D6-8ABB-AE213725D44B}" destId="{E9CFEF95-84F7-4C81-9669-4E83F7883E2E}" srcOrd="1" destOrd="0" presId="urn:microsoft.com/office/officeart/2005/8/layout/bProcess3"/>
    <dgm:cxn modelId="{5A788E66-3D87-4DBB-BD76-BAA4294CFF4E}" type="presOf" srcId="{D8B1656F-7736-41BD-A016-824B86B3EF0A}" destId="{A3737438-2962-45F7-B69B-955AF6CB82BB}" srcOrd="0" destOrd="0" presId="urn:microsoft.com/office/officeart/2005/8/layout/bProcess3"/>
    <dgm:cxn modelId="{F509CD6B-EF3B-47E1-9EB8-EE49D42509DB}" srcId="{22459405-72D4-4538-95A8-16A0B7BE29E5}" destId="{652343AD-4BEA-441F-AE27-6DF20A1BB7C9}" srcOrd="2" destOrd="0" parTransId="{28639D74-A131-42A1-8978-594D29FF609E}" sibTransId="{5EC998CC-B58E-4438-BF56-C9A825892DFA}"/>
    <dgm:cxn modelId="{6D1FCFB9-831C-434D-85D1-C30731621677}" type="presOf" srcId="{53FE1AF1-8058-4C26-B8BA-59F52644E631}" destId="{1CBABC9B-0AFD-4FD0-851C-BA77FC5BB22A}" srcOrd="0" destOrd="0" presId="urn:microsoft.com/office/officeart/2005/8/layout/bProcess3"/>
    <dgm:cxn modelId="{840B31DB-42D0-4BB6-BDCA-7987D41071FC}" srcId="{22459405-72D4-4538-95A8-16A0B7BE29E5}" destId="{57668875-C84E-460E-9578-34DA8040A605}" srcOrd="0" destOrd="0" parTransId="{A3F18060-5BB7-4F25-88AA-CDDA1D73592E}" sibTransId="{66DBEF83-F9C5-4A71-8498-636E0B0CD506}"/>
    <dgm:cxn modelId="{DB49FA26-E8CC-42F6-AB6A-27B0FC61CDC9}" type="presOf" srcId="{66DBEF83-F9C5-4A71-8498-636E0B0CD506}" destId="{3B7DFFE7-11FD-49EF-B841-5836EC72AF6F}" srcOrd="1" destOrd="0" presId="urn:microsoft.com/office/officeart/2005/8/layout/bProcess3"/>
    <dgm:cxn modelId="{59138FF7-5561-41E9-92A2-4D076D3108B3}" type="presOf" srcId="{5EC998CC-B58E-4438-BF56-C9A825892DFA}" destId="{45262AFB-9F6F-41A6-8057-AFFAEBC43DA6}" srcOrd="0" destOrd="0" presId="urn:microsoft.com/office/officeart/2005/8/layout/bProcess3"/>
    <dgm:cxn modelId="{8418FF18-14A9-4977-B612-059A472E62FE}" srcId="{22459405-72D4-4538-95A8-16A0B7BE29E5}" destId="{9F028E0F-7E05-44F6-8D49-1C18102ACCA9}" srcOrd="4" destOrd="0" parTransId="{AA2B7D0A-4BD3-4E0C-9328-766672CE15DE}" sibTransId="{1762C35A-79E0-47DE-B823-6A7D4840D295}"/>
    <dgm:cxn modelId="{DC95F249-D427-4B36-8DF3-10F877F1F5BC}" type="presOf" srcId="{5EC998CC-B58E-4438-BF56-C9A825892DFA}" destId="{88963B9F-A9B1-4711-B49D-CB66AD23515A}" srcOrd="1" destOrd="0" presId="urn:microsoft.com/office/officeart/2005/8/layout/bProcess3"/>
    <dgm:cxn modelId="{4D25A400-497B-467E-AE8E-1147410FE570}" type="presOf" srcId="{652343AD-4BEA-441F-AE27-6DF20A1BB7C9}" destId="{19B238A4-E7F2-4502-9F0A-B8BBC894E7EA}" srcOrd="0" destOrd="0" presId="urn:microsoft.com/office/officeart/2005/8/layout/bProcess3"/>
    <dgm:cxn modelId="{1B103BF9-6C44-440A-BFA5-4ECEACE894E8}" srcId="{22459405-72D4-4538-95A8-16A0B7BE29E5}" destId="{6E5A0721-9DFF-4855-A8A2-4F050073AAB9}" srcOrd="1" destOrd="0" parTransId="{896CB3FF-D0B0-4F84-A95F-AF5F0F9EDE12}" sibTransId="{D8B1656F-7736-41BD-A016-824B86B3EF0A}"/>
    <dgm:cxn modelId="{FC07FB13-3ED9-4305-990B-840E1949355E}" type="presOf" srcId="{66DBEF83-F9C5-4A71-8498-636E0B0CD506}" destId="{E5C3A024-C3CA-4AC4-93D9-687DFAA64ED5}" srcOrd="0" destOrd="0" presId="urn:microsoft.com/office/officeart/2005/8/layout/bProcess3"/>
    <dgm:cxn modelId="{06800D13-F4D9-48E1-8F0D-621DD01AE2E8}" type="presOf" srcId="{D8B1656F-7736-41BD-A016-824B86B3EF0A}" destId="{9B201E0F-6233-4EFD-A6E7-0024966D4A51}" srcOrd="1" destOrd="0" presId="urn:microsoft.com/office/officeart/2005/8/layout/bProcess3"/>
    <dgm:cxn modelId="{746CC714-D2D4-4DD5-9B79-AED5A8245A1E}" type="presOf" srcId="{B4F3B574-3EDB-4A19-8E98-EBB9B8D68808}" destId="{0C10F39E-62F0-42C0-9986-B29A73B497E1}" srcOrd="0" destOrd="0" presId="urn:microsoft.com/office/officeart/2005/8/layout/bProcess3"/>
    <dgm:cxn modelId="{37D2CFDA-5A3B-4921-929C-E97C722EC7C4}" srcId="{22459405-72D4-4538-95A8-16A0B7BE29E5}" destId="{53FE1AF1-8058-4C26-B8BA-59F52644E631}" srcOrd="5" destOrd="0" parTransId="{5CEC1908-8D3E-40DC-9379-95902617CE3A}" sibTransId="{803963FF-4D59-4E45-85A9-42BD0CC128AD}"/>
    <dgm:cxn modelId="{285B24BE-6B93-49C3-B9D4-86AB4567FF66}" type="presOf" srcId="{22459405-72D4-4538-95A8-16A0B7BE29E5}" destId="{21101BE2-3B98-4912-8D67-B2B95031B317}" srcOrd="0" destOrd="0" presId="urn:microsoft.com/office/officeart/2005/8/layout/bProcess3"/>
    <dgm:cxn modelId="{50AC4CB7-46DA-400F-B4B8-9DEEC74CD695}" type="presOf" srcId="{1762C35A-79E0-47DE-B823-6A7D4840D295}" destId="{EEDEA80E-66D2-4C34-8D62-EC3B032B3D70}" srcOrd="1" destOrd="0" presId="urn:microsoft.com/office/officeart/2005/8/layout/bProcess3"/>
    <dgm:cxn modelId="{7CE73903-20F0-4B69-B022-0792A431D183}" type="presOf" srcId="{5B40EC1A-AE35-45D6-8ABB-AE213725D44B}" destId="{17BF9D1F-49B7-42DE-8E78-BDEA861EDB4A}" srcOrd="0" destOrd="0" presId="urn:microsoft.com/office/officeart/2005/8/layout/bProcess3"/>
    <dgm:cxn modelId="{7E8BBDB6-935D-40CB-A611-3B67139C2B25}" type="presOf" srcId="{9F028E0F-7E05-44F6-8D49-1C18102ACCA9}" destId="{D0FFFB49-F1B7-48D3-BBEF-2735F496D045}" srcOrd="0" destOrd="0" presId="urn:microsoft.com/office/officeart/2005/8/layout/bProcess3"/>
    <dgm:cxn modelId="{88961B44-E852-4956-A4FF-F31F1CFDD72E}" type="presOf" srcId="{6E5A0721-9DFF-4855-A8A2-4F050073AAB9}" destId="{2098CEB5-E56C-4135-BEF4-AFA767541264}" srcOrd="0" destOrd="0" presId="urn:microsoft.com/office/officeart/2005/8/layout/bProcess3"/>
    <dgm:cxn modelId="{2AE9A8DB-F93C-4557-BEDE-621372E609F4}" type="presParOf" srcId="{21101BE2-3B98-4912-8D67-B2B95031B317}" destId="{E47FADD8-8220-44D7-9616-6FDD38C8510F}" srcOrd="0" destOrd="0" presId="urn:microsoft.com/office/officeart/2005/8/layout/bProcess3"/>
    <dgm:cxn modelId="{CD5C17AC-3CD4-4A81-A896-3EFED902867C}" type="presParOf" srcId="{21101BE2-3B98-4912-8D67-B2B95031B317}" destId="{E5C3A024-C3CA-4AC4-93D9-687DFAA64ED5}" srcOrd="1" destOrd="0" presId="urn:microsoft.com/office/officeart/2005/8/layout/bProcess3"/>
    <dgm:cxn modelId="{E447BDA9-A315-4ED4-9D3B-4BCCAFEAF48B}" type="presParOf" srcId="{E5C3A024-C3CA-4AC4-93D9-687DFAA64ED5}" destId="{3B7DFFE7-11FD-49EF-B841-5836EC72AF6F}" srcOrd="0" destOrd="0" presId="urn:microsoft.com/office/officeart/2005/8/layout/bProcess3"/>
    <dgm:cxn modelId="{7CFBFA90-B832-488E-AC24-491EA6ACA379}" type="presParOf" srcId="{21101BE2-3B98-4912-8D67-B2B95031B317}" destId="{2098CEB5-E56C-4135-BEF4-AFA767541264}" srcOrd="2" destOrd="0" presId="urn:microsoft.com/office/officeart/2005/8/layout/bProcess3"/>
    <dgm:cxn modelId="{C1E25BEB-9E78-4C41-B445-9F2157A3D438}" type="presParOf" srcId="{21101BE2-3B98-4912-8D67-B2B95031B317}" destId="{A3737438-2962-45F7-B69B-955AF6CB82BB}" srcOrd="3" destOrd="0" presId="urn:microsoft.com/office/officeart/2005/8/layout/bProcess3"/>
    <dgm:cxn modelId="{9DEFB538-9E1C-4B6C-B2A9-275FB979E2CF}" type="presParOf" srcId="{A3737438-2962-45F7-B69B-955AF6CB82BB}" destId="{9B201E0F-6233-4EFD-A6E7-0024966D4A51}" srcOrd="0" destOrd="0" presId="urn:microsoft.com/office/officeart/2005/8/layout/bProcess3"/>
    <dgm:cxn modelId="{2F462A8A-013B-488A-9A98-56F5BDAD6C13}" type="presParOf" srcId="{21101BE2-3B98-4912-8D67-B2B95031B317}" destId="{19B238A4-E7F2-4502-9F0A-B8BBC894E7EA}" srcOrd="4" destOrd="0" presId="urn:microsoft.com/office/officeart/2005/8/layout/bProcess3"/>
    <dgm:cxn modelId="{6BB37F0E-42CA-4A0C-99F1-78E625E7CCE9}" type="presParOf" srcId="{21101BE2-3B98-4912-8D67-B2B95031B317}" destId="{45262AFB-9F6F-41A6-8057-AFFAEBC43DA6}" srcOrd="5" destOrd="0" presId="urn:microsoft.com/office/officeart/2005/8/layout/bProcess3"/>
    <dgm:cxn modelId="{F12B6BBE-4F36-4309-89EB-12768EAC1704}" type="presParOf" srcId="{45262AFB-9F6F-41A6-8057-AFFAEBC43DA6}" destId="{88963B9F-A9B1-4711-B49D-CB66AD23515A}" srcOrd="0" destOrd="0" presId="urn:microsoft.com/office/officeart/2005/8/layout/bProcess3"/>
    <dgm:cxn modelId="{06BACB92-3AD0-4216-BB25-F988BEE70CFC}" type="presParOf" srcId="{21101BE2-3B98-4912-8D67-B2B95031B317}" destId="{0C10F39E-62F0-42C0-9986-B29A73B497E1}" srcOrd="6" destOrd="0" presId="urn:microsoft.com/office/officeart/2005/8/layout/bProcess3"/>
    <dgm:cxn modelId="{E5CD3EE2-E694-4588-A77A-460BB09CD601}" type="presParOf" srcId="{21101BE2-3B98-4912-8D67-B2B95031B317}" destId="{17BF9D1F-49B7-42DE-8E78-BDEA861EDB4A}" srcOrd="7" destOrd="0" presId="urn:microsoft.com/office/officeart/2005/8/layout/bProcess3"/>
    <dgm:cxn modelId="{62FACA03-2014-44F1-8A7C-9BBAD8B9D3F0}" type="presParOf" srcId="{17BF9D1F-49B7-42DE-8E78-BDEA861EDB4A}" destId="{E9CFEF95-84F7-4C81-9669-4E83F7883E2E}" srcOrd="0" destOrd="0" presId="urn:microsoft.com/office/officeart/2005/8/layout/bProcess3"/>
    <dgm:cxn modelId="{CAD24939-D446-41B4-8FE5-7146CED736C0}" type="presParOf" srcId="{21101BE2-3B98-4912-8D67-B2B95031B317}" destId="{D0FFFB49-F1B7-48D3-BBEF-2735F496D045}" srcOrd="8" destOrd="0" presId="urn:microsoft.com/office/officeart/2005/8/layout/bProcess3"/>
    <dgm:cxn modelId="{EF1BB42C-946C-49A7-B25D-BE20EAD6E248}" type="presParOf" srcId="{21101BE2-3B98-4912-8D67-B2B95031B317}" destId="{FA3F6292-F593-449F-B31F-573D867E2A9D}" srcOrd="9" destOrd="0" presId="urn:microsoft.com/office/officeart/2005/8/layout/bProcess3"/>
    <dgm:cxn modelId="{5352AD8B-8734-4415-A86A-EAA60F096CFD}" type="presParOf" srcId="{FA3F6292-F593-449F-B31F-573D867E2A9D}" destId="{EEDEA80E-66D2-4C34-8D62-EC3B032B3D70}" srcOrd="0" destOrd="0" presId="urn:microsoft.com/office/officeart/2005/8/layout/bProcess3"/>
    <dgm:cxn modelId="{FA94F745-788F-4210-83F4-7CD77BB734C2}" type="presParOf" srcId="{21101BE2-3B98-4912-8D67-B2B95031B317}" destId="{1CBABC9B-0AFD-4FD0-851C-BA77FC5BB22A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1807A81F-C741-4C8A-A881-86D128D6A3E0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1" action="ppaction://hlinksldjump"/>
            </a:rPr>
            <a:t>Verificación y Valoración</a:t>
          </a:r>
          <a:endParaRPr lang="es-CO" dirty="0" smtClean="0"/>
        </a:p>
      </dgm:t>
    </dgm:pt>
    <dgm:pt modelId="{F52F2B27-F927-4B61-876E-446BE272BA45}" type="parTrans" cxnId="{89B7AAE6-1FC1-48D1-BAD5-E21F069F3C54}">
      <dgm:prSet/>
      <dgm:spPr/>
      <dgm:t>
        <a:bodyPr/>
        <a:lstStyle/>
        <a:p>
          <a:endParaRPr lang="es-CO"/>
        </a:p>
      </dgm:t>
    </dgm:pt>
    <dgm:pt modelId="{1C265F3C-54C9-43E1-A394-03E22B30DA07}" type="sibTrans" cxnId="{89B7AAE6-1FC1-48D1-BAD5-E21F069F3C54}">
      <dgm:prSet/>
      <dgm:spPr/>
      <dgm:t>
        <a:bodyPr/>
        <a:lstStyle/>
        <a:p>
          <a:endParaRPr lang="es-CO" dirty="0"/>
        </a:p>
      </dgm:t>
    </dgm:pt>
    <dgm:pt modelId="{36BA03FB-F88D-4355-9452-8E0657E61704}">
      <dgm:prSet phldrT="[Texto]"/>
      <dgm:spPr/>
      <dgm:t>
        <a:bodyPr/>
        <a:lstStyle/>
        <a:p>
          <a:r>
            <a:rPr lang="es-CO" dirty="0" smtClean="0"/>
            <a:t>Publicación de resultados de requisitos mínimos</a:t>
          </a:r>
        </a:p>
      </dgm:t>
    </dgm:pt>
    <dgm:pt modelId="{D9B8D289-6C2F-4BE6-834B-0AF04F6FCC9A}" type="parTrans" cxnId="{D794519C-7858-402F-A3B4-0EAEA1E148DF}">
      <dgm:prSet/>
      <dgm:spPr/>
      <dgm:t>
        <a:bodyPr/>
        <a:lstStyle/>
        <a:p>
          <a:endParaRPr lang="es-CO"/>
        </a:p>
      </dgm:t>
    </dgm:pt>
    <dgm:pt modelId="{3CA0897F-9250-42ED-8B5E-B0F8D508476C}" type="sibTrans" cxnId="{D794519C-7858-402F-A3B4-0EAEA1E148DF}">
      <dgm:prSet/>
      <dgm:spPr/>
      <dgm:t>
        <a:bodyPr/>
        <a:lstStyle/>
        <a:p>
          <a:endParaRPr lang="es-CO" dirty="0"/>
        </a:p>
      </dgm:t>
    </dgm:pt>
    <dgm:pt modelId="{6713BE30-40A9-4D61-95DC-15DD0544FE1D}">
      <dgm:prSet phldrT="[Texto]"/>
      <dgm:spPr/>
      <dgm:t>
        <a:bodyPr/>
        <a:lstStyle/>
        <a:p>
          <a:r>
            <a:rPr lang="es-CO" dirty="0" smtClean="0"/>
            <a:t>Reclamaciones</a:t>
          </a:r>
        </a:p>
      </dgm:t>
    </dgm:pt>
    <dgm:pt modelId="{67F5D9A4-F903-47EC-88AE-AA221BF41580}" type="parTrans" cxnId="{8424C5EF-A397-47BA-86E3-20F5B28ABB5D}">
      <dgm:prSet/>
      <dgm:spPr/>
      <dgm:t>
        <a:bodyPr/>
        <a:lstStyle/>
        <a:p>
          <a:endParaRPr lang="es-CO"/>
        </a:p>
      </dgm:t>
    </dgm:pt>
    <dgm:pt modelId="{FF791045-DEBA-464A-B414-AFCEE2DB3EF6}" type="sibTrans" cxnId="{8424C5EF-A397-47BA-86E3-20F5B28ABB5D}">
      <dgm:prSet/>
      <dgm:spPr/>
      <dgm:t>
        <a:bodyPr/>
        <a:lstStyle/>
        <a:p>
          <a:endParaRPr lang="es-CO" dirty="0"/>
        </a:p>
      </dgm:t>
    </dgm:pt>
    <dgm:pt modelId="{8AA2E181-20D4-40A4-8865-F41CDC962AED}">
      <dgm:prSet phldrT="[Texto]"/>
      <dgm:spPr/>
      <dgm:t>
        <a:bodyPr/>
        <a:lstStyle/>
        <a:p>
          <a:r>
            <a:rPr lang="es-CO" dirty="0" smtClean="0"/>
            <a:t>Lista definitiva de admitidos</a:t>
          </a:r>
        </a:p>
      </dgm:t>
    </dgm:pt>
    <dgm:pt modelId="{59702437-E129-45EE-A6AD-EF7E1C05334F}" type="parTrans" cxnId="{9544E3CD-0463-4679-9459-F7A9C4A42858}">
      <dgm:prSet/>
      <dgm:spPr/>
      <dgm:t>
        <a:bodyPr/>
        <a:lstStyle/>
        <a:p>
          <a:endParaRPr lang="es-CO"/>
        </a:p>
      </dgm:t>
    </dgm:pt>
    <dgm:pt modelId="{8E941F4F-6F55-4672-998C-8961E5139DB1}" type="sibTrans" cxnId="{9544E3CD-0463-4679-9459-F7A9C4A42858}">
      <dgm:prSet/>
      <dgm:spPr/>
      <dgm:t>
        <a:bodyPr/>
        <a:lstStyle/>
        <a:p>
          <a:endParaRPr lang="es-CO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BFA38F0-ADE2-4E7F-BFFE-2FAD26CA4EEE}" type="pres">
      <dgm:prSet presAssocID="{1807A81F-C741-4C8A-A881-86D128D6A3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9A0751-041E-4E71-9BBF-87F8B5C53A63}" type="pres">
      <dgm:prSet presAssocID="{1C265F3C-54C9-43E1-A394-03E22B30DA07}" presName="sibTrans" presStyleLbl="sibTrans1D1" presStyleIdx="0" presStyleCnt="3"/>
      <dgm:spPr/>
      <dgm:t>
        <a:bodyPr/>
        <a:lstStyle/>
        <a:p>
          <a:endParaRPr lang="es-CO"/>
        </a:p>
      </dgm:t>
    </dgm:pt>
    <dgm:pt modelId="{9469F417-E018-4658-98A5-1113ACDF12F6}" type="pres">
      <dgm:prSet presAssocID="{1C265F3C-54C9-43E1-A394-03E22B30DA07}" presName="connectorText" presStyleLbl="sibTrans1D1" presStyleIdx="0" presStyleCnt="3"/>
      <dgm:spPr/>
      <dgm:t>
        <a:bodyPr/>
        <a:lstStyle/>
        <a:p>
          <a:endParaRPr lang="es-CO"/>
        </a:p>
      </dgm:t>
    </dgm:pt>
    <dgm:pt modelId="{2D2B755A-5F6B-4A39-B3C9-DF2947A6F329}" type="pres">
      <dgm:prSet presAssocID="{36BA03FB-F88D-4355-9452-8E0657E6170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031B75-99F0-450E-AB3B-03662FB4F1F2}" type="pres">
      <dgm:prSet presAssocID="{3CA0897F-9250-42ED-8B5E-B0F8D508476C}" presName="sibTrans" presStyleLbl="sibTrans1D1" presStyleIdx="1" presStyleCnt="3"/>
      <dgm:spPr/>
      <dgm:t>
        <a:bodyPr/>
        <a:lstStyle/>
        <a:p>
          <a:endParaRPr lang="es-CO"/>
        </a:p>
      </dgm:t>
    </dgm:pt>
    <dgm:pt modelId="{2174B26A-0FE0-45A7-97A3-08E977ECBC77}" type="pres">
      <dgm:prSet presAssocID="{3CA0897F-9250-42ED-8B5E-B0F8D508476C}" presName="connectorText" presStyleLbl="sibTrans1D1" presStyleIdx="1" presStyleCnt="3"/>
      <dgm:spPr/>
      <dgm:t>
        <a:bodyPr/>
        <a:lstStyle/>
        <a:p>
          <a:endParaRPr lang="es-CO"/>
        </a:p>
      </dgm:t>
    </dgm:pt>
    <dgm:pt modelId="{A1BC6B49-9D39-4E5C-B582-B4DBDFDC7FE7}" type="pres">
      <dgm:prSet presAssocID="{6713BE30-40A9-4D61-95DC-15DD0544FE1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055EB6E-1820-4F17-B95F-0A582C83037F}" type="pres">
      <dgm:prSet presAssocID="{FF791045-DEBA-464A-B414-AFCEE2DB3EF6}" presName="sibTrans" presStyleLbl="sibTrans1D1" presStyleIdx="2" presStyleCnt="3"/>
      <dgm:spPr/>
      <dgm:t>
        <a:bodyPr/>
        <a:lstStyle/>
        <a:p>
          <a:endParaRPr lang="es-CO"/>
        </a:p>
      </dgm:t>
    </dgm:pt>
    <dgm:pt modelId="{23C7D09E-83E6-4F1F-8102-B8B40F488C73}" type="pres">
      <dgm:prSet presAssocID="{FF791045-DEBA-464A-B414-AFCEE2DB3EF6}" presName="connectorText" presStyleLbl="sibTrans1D1" presStyleIdx="2" presStyleCnt="3"/>
      <dgm:spPr/>
      <dgm:t>
        <a:bodyPr/>
        <a:lstStyle/>
        <a:p>
          <a:endParaRPr lang="es-CO"/>
        </a:p>
      </dgm:t>
    </dgm:pt>
    <dgm:pt modelId="{7FDE4EE4-8118-4921-B752-9AF0326D83E1}" type="pres">
      <dgm:prSet presAssocID="{8AA2E181-20D4-40A4-8865-F41CDC962A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1C56A48-E8B8-437A-85FE-EF597C0693DF}" type="presOf" srcId="{FF791045-DEBA-464A-B414-AFCEE2DB3EF6}" destId="{2055EB6E-1820-4F17-B95F-0A582C83037F}" srcOrd="0" destOrd="0" presId="urn:microsoft.com/office/officeart/2005/8/layout/bProcess3"/>
    <dgm:cxn modelId="{8C84F7BA-591A-461E-8BF2-63F2A84CA783}" type="presOf" srcId="{1C265F3C-54C9-43E1-A394-03E22B30DA07}" destId="{0A9A0751-041E-4E71-9BBF-87F8B5C53A63}" srcOrd="0" destOrd="0" presId="urn:microsoft.com/office/officeart/2005/8/layout/bProcess3"/>
    <dgm:cxn modelId="{B9BCECAD-85D1-48F1-A009-92E977944BB5}" type="presOf" srcId="{36BA03FB-F88D-4355-9452-8E0657E61704}" destId="{2D2B755A-5F6B-4A39-B3C9-DF2947A6F329}" srcOrd="0" destOrd="0" presId="urn:microsoft.com/office/officeart/2005/8/layout/bProcess3"/>
    <dgm:cxn modelId="{8424C5EF-A397-47BA-86E3-20F5B28ABB5D}" srcId="{22459405-72D4-4538-95A8-16A0B7BE29E5}" destId="{6713BE30-40A9-4D61-95DC-15DD0544FE1D}" srcOrd="2" destOrd="0" parTransId="{67F5D9A4-F903-47EC-88AE-AA221BF41580}" sibTransId="{FF791045-DEBA-464A-B414-AFCEE2DB3EF6}"/>
    <dgm:cxn modelId="{4E9B7622-7C24-4AB2-B277-F5D8896F3E8A}" type="presOf" srcId="{1807A81F-C741-4C8A-A881-86D128D6A3E0}" destId="{5BFA38F0-ADE2-4E7F-BFFE-2FAD26CA4EEE}" srcOrd="0" destOrd="0" presId="urn:microsoft.com/office/officeart/2005/8/layout/bProcess3"/>
    <dgm:cxn modelId="{039A821C-6DD6-4C5E-AE96-393A8E13FC92}" type="presOf" srcId="{3CA0897F-9250-42ED-8B5E-B0F8D508476C}" destId="{F0031B75-99F0-450E-AB3B-03662FB4F1F2}" srcOrd="0" destOrd="0" presId="urn:microsoft.com/office/officeart/2005/8/layout/bProcess3"/>
    <dgm:cxn modelId="{1844FA89-6A7A-4235-8292-88D966B6F3C6}" type="presOf" srcId="{FF791045-DEBA-464A-B414-AFCEE2DB3EF6}" destId="{23C7D09E-83E6-4F1F-8102-B8B40F488C73}" srcOrd="1" destOrd="0" presId="urn:microsoft.com/office/officeart/2005/8/layout/bProcess3"/>
    <dgm:cxn modelId="{AE630F11-563E-4E3F-84FF-B0D7096821E5}" type="presOf" srcId="{6713BE30-40A9-4D61-95DC-15DD0544FE1D}" destId="{A1BC6B49-9D39-4E5C-B582-B4DBDFDC7FE7}" srcOrd="0" destOrd="0" presId="urn:microsoft.com/office/officeart/2005/8/layout/bProcess3"/>
    <dgm:cxn modelId="{D794519C-7858-402F-A3B4-0EAEA1E148DF}" srcId="{22459405-72D4-4538-95A8-16A0B7BE29E5}" destId="{36BA03FB-F88D-4355-9452-8E0657E61704}" srcOrd="1" destOrd="0" parTransId="{D9B8D289-6C2F-4BE6-834B-0AF04F6FCC9A}" sibTransId="{3CA0897F-9250-42ED-8B5E-B0F8D508476C}"/>
    <dgm:cxn modelId="{19F54271-2B74-4A34-9308-5B32CC6B1EFC}" type="presOf" srcId="{3CA0897F-9250-42ED-8B5E-B0F8D508476C}" destId="{2174B26A-0FE0-45A7-97A3-08E977ECBC77}" srcOrd="1" destOrd="0" presId="urn:microsoft.com/office/officeart/2005/8/layout/bProcess3"/>
    <dgm:cxn modelId="{8E8A1714-AEE9-4E97-B3A1-E74D4499A6E0}" type="presOf" srcId="{1C265F3C-54C9-43E1-A394-03E22B30DA07}" destId="{9469F417-E018-4658-98A5-1113ACDF12F6}" srcOrd="1" destOrd="0" presId="urn:microsoft.com/office/officeart/2005/8/layout/bProcess3"/>
    <dgm:cxn modelId="{9544E3CD-0463-4679-9459-F7A9C4A42858}" srcId="{22459405-72D4-4538-95A8-16A0B7BE29E5}" destId="{8AA2E181-20D4-40A4-8865-F41CDC962AED}" srcOrd="3" destOrd="0" parTransId="{59702437-E129-45EE-A6AD-EF7E1C05334F}" sibTransId="{8E941F4F-6F55-4672-998C-8961E5139DB1}"/>
    <dgm:cxn modelId="{9A63EDE8-94F9-43C3-906D-244C7832F17B}" type="presOf" srcId="{22459405-72D4-4538-95A8-16A0B7BE29E5}" destId="{21101BE2-3B98-4912-8D67-B2B95031B317}" srcOrd="0" destOrd="0" presId="urn:microsoft.com/office/officeart/2005/8/layout/bProcess3"/>
    <dgm:cxn modelId="{83A418DE-86FF-4D13-B829-57507C8CF6DF}" type="presOf" srcId="{8AA2E181-20D4-40A4-8865-F41CDC962AED}" destId="{7FDE4EE4-8118-4921-B752-9AF0326D83E1}" srcOrd="0" destOrd="0" presId="urn:microsoft.com/office/officeart/2005/8/layout/bProcess3"/>
    <dgm:cxn modelId="{89B7AAE6-1FC1-48D1-BAD5-E21F069F3C54}" srcId="{22459405-72D4-4538-95A8-16A0B7BE29E5}" destId="{1807A81F-C741-4C8A-A881-86D128D6A3E0}" srcOrd="0" destOrd="0" parTransId="{F52F2B27-F927-4B61-876E-446BE272BA45}" sibTransId="{1C265F3C-54C9-43E1-A394-03E22B30DA07}"/>
    <dgm:cxn modelId="{182B13DE-39D3-48FF-AE96-FC5BCF1A41B9}" type="presParOf" srcId="{21101BE2-3B98-4912-8D67-B2B95031B317}" destId="{5BFA38F0-ADE2-4E7F-BFFE-2FAD26CA4EEE}" srcOrd="0" destOrd="0" presId="urn:microsoft.com/office/officeart/2005/8/layout/bProcess3"/>
    <dgm:cxn modelId="{6826F467-7F3E-41F4-B45E-52D9D1CD8A72}" type="presParOf" srcId="{21101BE2-3B98-4912-8D67-B2B95031B317}" destId="{0A9A0751-041E-4E71-9BBF-87F8B5C53A63}" srcOrd="1" destOrd="0" presId="urn:microsoft.com/office/officeart/2005/8/layout/bProcess3"/>
    <dgm:cxn modelId="{9B531B63-AA60-413D-8045-07D87BBE7CD7}" type="presParOf" srcId="{0A9A0751-041E-4E71-9BBF-87F8B5C53A63}" destId="{9469F417-E018-4658-98A5-1113ACDF12F6}" srcOrd="0" destOrd="0" presId="urn:microsoft.com/office/officeart/2005/8/layout/bProcess3"/>
    <dgm:cxn modelId="{A557D32E-EE26-4473-A667-5AD9DB0DBFF3}" type="presParOf" srcId="{21101BE2-3B98-4912-8D67-B2B95031B317}" destId="{2D2B755A-5F6B-4A39-B3C9-DF2947A6F329}" srcOrd="2" destOrd="0" presId="urn:microsoft.com/office/officeart/2005/8/layout/bProcess3"/>
    <dgm:cxn modelId="{14CFB059-0895-492C-BFBE-64C60E166812}" type="presParOf" srcId="{21101BE2-3B98-4912-8D67-B2B95031B317}" destId="{F0031B75-99F0-450E-AB3B-03662FB4F1F2}" srcOrd="3" destOrd="0" presId="urn:microsoft.com/office/officeart/2005/8/layout/bProcess3"/>
    <dgm:cxn modelId="{0CB849B6-7E6F-4DC9-9B0B-DF77DAEC32D5}" type="presParOf" srcId="{F0031B75-99F0-450E-AB3B-03662FB4F1F2}" destId="{2174B26A-0FE0-45A7-97A3-08E977ECBC77}" srcOrd="0" destOrd="0" presId="urn:microsoft.com/office/officeart/2005/8/layout/bProcess3"/>
    <dgm:cxn modelId="{ADB51462-29FA-4885-BD9F-B4635741F5DF}" type="presParOf" srcId="{21101BE2-3B98-4912-8D67-B2B95031B317}" destId="{A1BC6B49-9D39-4E5C-B582-B4DBDFDC7FE7}" srcOrd="4" destOrd="0" presId="urn:microsoft.com/office/officeart/2005/8/layout/bProcess3"/>
    <dgm:cxn modelId="{4A7506CB-18E6-412D-A452-5BC2FF8F08EF}" type="presParOf" srcId="{21101BE2-3B98-4912-8D67-B2B95031B317}" destId="{2055EB6E-1820-4F17-B95F-0A582C83037F}" srcOrd="5" destOrd="0" presId="urn:microsoft.com/office/officeart/2005/8/layout/bProcess3"/>
    <dgm:cxn modelId="{6FB5178A-B148-4D20-B926-8243AB74770F}" type="presParOf" srcId="{2055EB6E-1820-4F17-B95F-0A582C83037F}" destId="{23C7D09E-83E6-4F1F-8102-B8B40F488C73}" srcOrd="0" destOrd="0" presId="urn:microsoft.com/office/officeart/2005/8/layout/bProcess3"/>
    <dgm:cxn modelId="{8BFA0C1E-A01A-4936-B61B-3E2508E3F5F7}" type="presParOf" srcId="{21101BE2-3B98-4912-8D67-B2B95031B317}" destId="{7FDE4EE4-8118-4921-B752-9AF0326D83E1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B4F3B574-3EDB-4A19-8E98-EBB9B8D68808}">
      <dgm:prSet phldrT="[Texto]"/>
      <dgm:spPr/>
      <dgm:t>
        <a:bodyPr/>
        <a:lstStyle/>
        <a:p>
          <a:r>
            <a:rPr lang="es-CO" dirty="0" smtClean="0"/>
            <a:t>Citación a Pruebas</a:t>
          </a:r>
        </a:p>
      </dgm:t>
    </dgm:pt>
    <dgm:pt modelId="{C413C134-C133-4946-8F95-66B73A39E3AF}" type="parTrans" cxnId="{858E0BB6-9D38-415F-9834-D4319E47B6F8}">
      <dgm:prSet/>
      <dgm:spPr/>
      <dgm:t>
        <a:bodyPr/>
        <a:lstStyle/>
        <a:p>
          <a:endParaRPr lang="es-CO"/>
        </a:p>
      </dgm:t>
    </dgm:pt>
    <dgm:pt modelId="{5B40EC1A-AE35-45D6-8ABB-AE213725D44B}" type="sibTrans" cxnId="{858E0BB6-9D38-415F-9834-D4319E47B6F8}">
      <dgm:prSet/>
      <dgm:spPr/>
      <dgm:t>
        <a:bodyPr/>
        <a:lstStyle/>
        <a:p>
          <a:endParaRPr lang="es-CO" dirty="0"/>
        </a:p>
      </dgm:t>
    </dgm:pt>
    <dgm:pt modelId="{1A49A978-08F5-4A19-A42C-B5D8715E90E7}">
      <dgm:prSet phldrT="[Texto]"/>
      <dgm:spPr/>
      <dgm:t>
        <a:bodyPr/>
        <a:lstStyle/>
        <a:p>
          <a:r>
            <a:rPr lang="es-CO" dirty="0" smtClean="0">
              <a:hlinkClick xmlns:r="http://schemas.openxmlformats.org/officeDocument/2006/relationships" r:id="rId1" action="ppaction://hlinksldjump"/>
            </a:rPr>
            <a:t>Pruebas a aplicar</a:t>
          </a:r>
          <a:endParaRPr lang="es-CO" dirty="0" smtClean="0"/>
        </a:p>
      </dgm:t>
    </dgm:pt>
    <dgm:pt modelId="{FD38F45F-0031-4075-B6C4-0CD4C5B22C44}" type="parTrans" cxnId="{B18AC043-6AEC-4149-B6C7-2A224C02AF94}">
      <dgm:prSet/>
      <dgm:spPr/>
      <dgm:t>
        <a:bodyPr/>
        <a:lstStyle/>
        <a:p>
          <a:endParaRPr lang="es-CO"/>
        </a:p>
      </dgm:t>
    </dgm:pt>
    <dgm:pt modelId="{1AD73C3D-BF82-4C0A-958C-B649703C8402}" type="sibTrans" cxnId="{B18AC043-6AEC-4149-B6C7-2A224C02AF94}">
      <dgm:prSet/>
      <dgm:spPr/>
      <dgm:t>
        <a:bodyPr/>
        <a:lstStyle/>
        <a:p>
          <a:endParaRPr lang="es-CO" dirty="0"/>
        </a:p>
      </dgm:t>
    </dgm:pt>
    <dgm:pt modelId="{1807A81F-C741-4C8A-A881-86D128D6A3E0}">
      <dgm:prSet phldrT="[Texto]"/>
      <dgm:spPr/>
      <dgm:t>
        <a:bodyPr/>
        <a:lstStyle/>
        <a:p>
          <a:r>
            <a:rPr lang="es-CO" dirty="0" smtClean="0"/>
            <a:t>Atención y respuesta a reclamaciones sobre resultados</a:t>
          </a:r>
        </a:p>
      </dgm:t>
    </dgm:pt>
    <dgm:pt modelId="{F52F2B27-F927-4B61-876E-446BE272BA45}" type="parTrans" cxnId="{89B7AAE6-1FC1-48D1-BAD5-E21F069F3C54}">
      <dgm:prSet/>
      <dgm:spPr/>
      <dgm:t>
        <a:bodyPr/>
        <a:lstStyle/>
        <a:p>
          <a:endParaRPr lang="es-CO"/>
        </a:p>
      </dgm:t>
    </dgm:pt>
    <dgm:pt modelId="{1C265F3C-54C9-43E1-A394-03E22B30DA07}" type="sibTrans" cxnId="{89B7AAE6-1FC1-48D1-BAD5-E21F069F3C54}">
      <dgm:prSet/>
      <dgm:spPr/>
      <dgm:t>
        <a:bodyPr/>
        <a:lstStyle/>
        <a:p>
          <a:endParaRPr lang="es-CO" dirty="0"/>
        </a:p>
      </dgm:t>
    </dgm:pt>
    <dgm:pt modelId="{36BA03FB-F88D-4355-9452-8E0657E61704}">
      <dgm:prSet phldrT="[Texto]"/>
      <dgm:spPr/>
      <dgm:t>
        <a:bodyPr/>
        <a:lstStyle/>
        <a:p>
          <a:r>
            <a:rPr lang="es-CO" dirty="0" smtClean="0"/>
            <a:t>Resultados definitivos</a:t>
          </a:r>
        </a:p>
      </dgm:t>
    </dgm:pt>
    <dgm:pt modelId="{D9B8D289-6C2F-4BE6-834B-0AF04F6FCC9A}" type="parTrans" cxnId="{D794519C-7858-402F-A3B4-0EAEA1E148DF}">
      <dgm:prSet/>
      <dgm:spPr/>
      <dgm:t>
        <a:bodyPr/>
        <a:lstStyle/>
        <a:p>
          <a:endParaRPr lang="es-CO"/>
        </a:p>
      </dgm:t>
    </dgm:pt>
    <dgm:pt modelId="{3CA0897F-9250-42ED-8B5E-B0F8D508476C}" type="sibTrans" cxnId="{D794519C-7858-402F-A3B4-0EAEA1E148DF}">
      <dgm:prSet/>
      <dgm:spPr/>
      <dgm:t>
        <a:bodyPr/>
        <a:lstStyle/>
        <a:p>
          <a:endParaRPr lang="es-CO" dirty="0"/>
        </a:p>
      </dgm:t>
    </dgm:pt>
    <dgm:pt modelId="{6713BE30-40A9-4D61-95DC-15DD0544FE1D}">
      <dgm:prSet phldrT="[Texto]"/>
      <dgm:spPr/>
      <dgm:t>
        <a:bodyPr/>
        <a:lstStyle/>
        <a:p>
          <a:r>
            <a:rPr lang="es-CO" dirty="0" smtClean="0"/>
            <a:t>Actuaciones Administrativas</a:t>
          </a:r>
        </a:p>
      </dgm:t>
    </dgm:pt>
    <dgm:pt modelId="{67F5D9A4-F903-47EC-88AE-AA221BF41580}" type="parTrans" cxnId="{8424C5EF-A397-47BA-86E3-20F5B28ABB5D}">
      <dgm:prSet/>
      <dgm:spPr/>
      <dgm:t>
        <a:bodyPr/>
        <a:lstStyle/>
        <a:p>
          <a:endParaRPr lang="es-CO"/>
        </a:p>
      </dgm:t>
    </dgm:pt>
    <dgm:pt modelId="{FF791045-DEBA-464A-B414-AFCEE2DB3EF6}" type="sibTrans" cxnId="{8424C5EF-A397-47BA-86E3-20F5B28ABB5D}">
      <dgm:prSet/>
      <dgm:spPr/>
      <dgm:t>
        <a:bodyPr/>
        <a:lstStyle/>
        <a:p>
          <a:endParaRPr lang="es-CO"/>
        </a:p>
      </dgm:t>
    </dgm:pt>
    <dgm:pt modelId="{FDC6776D-84DB-4FBF-9624-EF1510D21587}">
      <dgm:prSet phldrT="[Texto]"/>
      <dgm:spPr/>
      <dgm:t>
        <a:bodyPr/>
        <a:lstStyle/>
        <a:p>
          <a:r>
            <a:rPr lang="es-CO" dirty="0" smtClean="0"/>
            <a:t>Publicación de resultados</a:t>
          </a:r>
        </a:p>
      </dgm:t>
    </dgm:pt>
    <dgm:pt modelId="{8A16F0EF-5252-43E0-B44E-20BFC2E375EA}" type="parTrans" cxnId="{052D0AE3-4E2A-4326-B0E8-4C83BDDFAF9C}">
      <dgm:prSet/>
      <dgm:spPr/>
      <dgm:t>
        <a:bodyPr/>
        <a:lstStyle/>
        <a:p>
          <a:endParaRPr lang="es-CO"/>
        </a:p>
      </dgm:t>
    </dgm:pt>
    <dgm:pt modelId="{5E9F5E14-EDC4-49E8-81C0-B1BFCA97C4FE}" type="sibTrans" cxnId="{052D0AE3-4E2A-4326-B0E8-4C83BDDFAF9C}">
      <dgm:prSet/>
      <dgm:spPr/>
      <dgm:t>
        <a:bodyPr/>
        <a:lstStyle/>
        <a:p>
          <a:endParaRPr lang="es-CO" dirty="0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C10F39E-62F0-42C0-9986-B29A73B497E1}" type="pres">
      <dgm:prSet presAssocID="{B4F3B574-3EDB-4A19-8E98-EBB9B8D688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BF9D1F-49B7-42DE-8E78-BDEA861EDB4A}" type="pres">
      <dgm:prSet presAssocID="{5B40EC1A-AE35-45D6-8ABB-AE213725D44B}" presName="sibTrans" presStyleLbl="sibTrans1D1" presStyleIdx="0" presStyleCnt="5"/>
      <dgm:spPr/>
      <dgm:t>
        <a:bodyPr/>
        <a:lstStyle/>
        <a:p>
          <a:endParaRPr lang="es-CO"/>
        </a:p>
      </dgm:t>
    </dgm:pt>
    <dgm:pt modelId="{E9CFEF95-84F7-4C81-9669-4E83F7883E2E}" type="pres">
      <dgm:prSet presAssocID="{5B40EC1A-AE35-45D6-8ABB-AE213725D44B}" presName="connectorText" presStyleLbl="sibTrans1D1" presStyleIdx="0" presStyleCnt="5"/>
      <dgm:spPr/>
      <dgm:t>
        <a:bodyPr/>
        <a:lstStyle/>
        <a:p>
          <a:endParaRPr lang="es-CO"/>
        </a:p>
      </dgm:t>
    </dgm:pt>
    <dgm:pt modelId="{8FB83BC9-E1E1-4EE3-BB5A-5734A4783BD8}" type="pres">
      <dgm:prSet presAssocID="{1A49A978-08F5-4A19-A42C-B5D8715E90E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6F5FB2-4A8E-4AB8-9A25-20B1A69FEC2C}" type="pres">
      <dgm:prSet presAssocID="{1AD73C3D-BF82-4C0A-958C-B649703C8402}" presName="sibTrans" presStyleLbl="sibTrans1D1" presStyleIdx="1" presStyleCnt="5"/>
      <dgm:spPr/>
      <dgm:t>
        <a:bodyPr/>
        <a:lstStyle/>
        <a:p>
          <a:endParaRPr lang="es-CO"/>
        </a:p>
      </dgm:t>
    </dgm:pt>
    <dgm:pt modelId="{0A3E010D-6CA2-41B8-9EBE-E8849D0B7187}" type="pres">
      <dgm:prSet presAssocID="{1AD73C3D-BF82-4C0A-958C-B649703C8402}" presName="connectorText" presStyleLbl="sibTrans1D1" presStyleIdx="1" presStyleCnt="5"/>
      <dgm:spPr/>
      <dgm:t>
        <a:bodyPr/>
        <a:lstStyle/>
        <a:p>
          <a:endParaRPr lang="es-CO"/>
        </a:p>
      </dgm:t>
    </dgm:pt>
    <dgm:pt modelId="{8652540F-8CF8-4366-80B6-BBC861B2AE05}" type="pres">
      <dgm:prSet presAssocID="{FDC6776D-84DB-4FBF-9624-EF1510D2158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2296C0-3E32-485E-A76D-9C2369731CB2}" type="pres">
      <dgm:prSet presAssocID="{5E9F5E14-EDC4-49E8-81C0-B1BFCA97C4FE}" presName="sibTrans" presStyleLbl="sibTrans1D1" presStyleIdx="2" presStyleCnt="5"/>
      <dgm:spPr/>
      <dgm:t>
        <a:bodyPr/>
        <a:lstStyle/>
        <a:p>
          <a:endParaRPr lang="es-CO"/>
        </a:p>
      </dgm:t>
    </dgm:pt>
    <dgm:pt modelId="{9186FA01-603F-44A8-9146-87C8ECE6366E}" type="pres">
      <dgm:prSet presAssocID="{5E9F5E14-EDC4-49E8-81C0-B1BFCA97C4FE}" presName="connectorText" presStyleLbl="sibTrans1D1" presStyleIdx="2" presStyleCnt="5"/>
      <dgm:spPr/>
      <dgm:t>
        <a:bodyPr/>
        <a:lstStyle/>
        <a:p>
          <a:endParaRPr lang="es-CO"/>
        </a:p>
      </dgm:t>
    </dgm:pt>
    <dgm:pt modelId="{5BFA38F0-ADE2-4E7F-BFFE-2FAD26CA4EEE}" type="pres">
      <dgm:prSet presAssocID="{1807A81F-C741-4C8A-A881-86D128D6A3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9A0751-041E-4E71-9BBF-87F8B5C53A63}" type="pres">
      <dgm:prSet presAssocID="{1C265F3C-54C9-43E1-A394-03E22B30DA07}" presName="sibTrans" presStyleLbl="sibTrans1D1" presStyleIdx="3" presStyleCnt="5"/>
      <dgm:spPr/>
      <dgm:t>
        <a:bodyPr/>
        <a:lstStyle/>
        <a:p>
          <a:endParaRPr lang="es-CO"/>
        </a:p>
      </dgm:t>
    </dgm:pt>
    <dgm:pt modelId="{9469F417-E018-4658-98A5-1113ACDF12F6}" type="pres">
      <dgm:prSet presAssocID="{1C265F3C-54C9-43E1-A394-03E22B30DA07}" presName="connectorText" presStyleLbl="sibTrans1D1" presStyleIdx="3" presStyleCnt="5"/>
      <dgm:spPr/>
      <dgm:t>
        <a:bodyPr/>
        <a:lstStyle/>
        <a:p>
          <a:endParaRPr lang="es-CO"/>
        </a:p>
      </dgm:t>
    </dgm:pt>
    <dgm:pt modelId="{2D2B755A-5F6B-4A39-B3C9-DF2947A6F329}" type="pres">
      <dgm:prSet presAssocID="{36BA03FB-F88D-4355-9452-8E0657E6170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031B75-99F0-450E-AB3B-03662FB4F1F2}" type="pres">
      <dgm:prSet presAssocID="{3CA0897F-9250-42ED-8B5E-B0F8D508476C}" presName="sibTrans" presStyleLbl="sibTrans1D1" presStyleIdx="4" presStyleCnt="5"/>
      <dgm:spPr/>
      <dgm:t>
        <a:bodyPr/>
        <a:lstStyle/>
        <a:p>
          <a:endParaRPr lang="es-CO"/>
        </a:p>
      </dgm:t>
    </dgm:pt>
    <dgm:pt modelId="{2174B26A-0FE0-45A7-97A3-08E977ECBC77}" type="pres">
      <dgm:prSet presAssocID="{3CA0897F-9250-42ED-8B5E-B0F8D508476C}" presName="connectorText" presStyleLbl="sibTrans1D1" presStyleIdx="4" presStyleCnt="5"/>
      <dgm:spPr/>
      <dgm:t>
        <a:bodyPr/>
        <a:lstStyle/>
        <a:p>
          <a:endParaRPr lang="es-CO"/>
        </a:p>
      </dgm:t>
    </dgm:pt>
    <dgm:pt modelId="{A1BC6B49-9D39-4E5C-B582-B4DBDFDC7FE7}" type="pres">
      <dgm:prSet presAssocID="{6713BE30-40A9-4D61-95DC-15DD0544FE1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08F6C46-3894-4CB2-8250-6D674E2D9AAA}" type="presOf" srcId="{B4F3B574-3EDB-4A19-8E98-EBB9B8D68808}" destId="{0C10F39E-62F0-42C0-9986-B29A73B497E1}" srcOrd="0" destOrd="0" presId="urn:microsoft.com/office/officeart/2005/8/layout/bProcess3"/>
    <dgm:cxn modelId="{8424C5EF-A397-47BA-86E3-20F5B28ABB5D}" srcId="{22459405-72D4-4538-95A8-16A0B7BE29E5}" destId="{6713BE30-40A9-4D61-95DC-15DD0544FE1D}" srcOrd="5" destOrd="0" parTransId="{67F5D9A4-F903-47EC-88AE-AA221BF41580}" sibTransId="{FF791045-DEBA-464A-B414-AFCEE2DB3EF6}"/>
    <dgm:cxn modelId="{EFA01325-8E95-46DF-AFD5-3C70C4E623DD}" type="presOf" srcId="{3CA0897F-9250-42ED-8B5E-B0F8D508476C}" destId="{2174B26A-0FE0-45A7-97A3-08E977ECBC77}" srcOrd="1" destOrd="0" presId="urn:microsoft.com/office/officeart/2005/8/layout/bProcess3"/>
    <dgm:cxn modelId="{6BE23D9C-2C89-46FC-B01F-B55222412570}" type="presOf" srcId="{1AD73C3D-BF82-4C0A-958C-B649703C8402}" destId="{0A3E010D-6CA2-41B8-9EBE-E8849D0B7187}" srcOrd="1" destOrd="0" presId="urn:microsoft.com/office/officeart/2005/8/layout/bProcess3"/>
    <dgm:cxn modelId="{698AFE79-39B4-4FC3-86EF-06BBDA81F17D}" type="presOf" srcId="{36BA03FB-F88D-4355-9452-8E0657E61704}" destId="{2D2B755A-5F6B-4A39-B3C9-DF2947A6F329}" srcOrd="0" destOrd="0" presId="urn:microsoft.com/office/officeart/2005/8/layout/bProcess3"/>
    <dgm:cxn modelId="{D794519C-7858-402F-A3B4-0EAEA1E148DF}" srcId="{22459405-72D4-4538-95A8-16A0B7BE29E5}" destId="{36BA03FB-F88D-4355-9452-8E0657E61704}" srcOrd="4" destOrd="0" parTransId="{D9B8D289-6C2F-4BE6-834B-0AF04F6FCC9A}" sibTransId="{3CA0897F-9250-42ED-8B5E-B0F8D508476C}"/>
    <dgm:cxn modelId="{052D0AE3-4E2A-4326-B0E8-4C83BDDFAF9C}" srcId="{22459405-72D4-4538-95A8-16A0B7BE29E5}" destId="{FDC6776D-84DB-4FBF-9624-EF1510D21587}" srcOrd="2" destOrd="0" parTransId="{8A16F0EF-5252-43E0-B44E-20BFC2E375EA}" sibTransId="{5E9F5E14-EDC4-49E8-81C0-B1BFCA97C4FE}"/>
    <dgm:cxn modelId="{CBBD3BC7-4DBD-439F-AF46-D4D16C3E14D9}" type="presOf" srcId="{1C265F3C-54C9-43E1-A394-03E22B30DA07}" destId="{9469F417-E018-4658-98A5-1113ACDF12F6}" srcOrd="1" destOrd="0" presId="urn:microsoft.com/office/officeart/2005/8/layout/bProcess3"/>
    <dgm:cxn modelId="{C8ACB3EB-9E61-4DDD-85E9-5495E08543DA}" type="presOf" srcId="{1AD73C3D-BF82-4C0A-958C-B649703C8402}" destId="{576F5FB2-4A8E-4AB8-9A25-20B1A69FEC2C}" srcOrd="0" destOrd="0" presId="urn:microsoft.com/office/officeart/2005/8/layout/bProcess3"/>
    <dgm:cxn modelId="{957C16E3-07C5-40A5-A7B2-C5D0C3EBF88C}" type="presOf" srcId="{1A49A978-08F5-4A19-A42C-B5D8715E90E7}" destId="{8FB83BC9-E1E1-4EE3-BB5A-5734A4783BD8}" srcOrd="0" destOrd="0" presId="urn:microsoft.com/office/officeart/2005/8/layout/bProcess3"/>
    <dgm:cxn modelId="{64E15116-C721-4AC8-80A4-BC40873C0EE7}" type="presOf" srcId="{1C265F3C-54C9-43E1-A394-03E22B30DA07}" destId="{0A9A0751-041E-4E71-9BBF-87F8B5C53A63}" srcOrd="0" destOrd="0" presId="urn:microsoft.com/office/officeart/2005/8/layout/bProcess3"/>
    <dgm:cxn modelId="{1E71A181-D3E1-468A-BC4C-581216862A10}" type="presOf" srcId="{6713BE30-40A9-4D61-95DC-15DD0544FE1D}" destId="{A1BC6B49-9D39-4E5C-B582-B4DBDFDC7FE7}" srcOrd="0" destOrd="0" presId="urn:microsoft.com/office/officeart/2005/8/layout/bProcess3"/>
    <dgm:cxn modelId="{4ED54316-89E5-4E96-8C43-2199660D59D8}" type="presOf" srcId="{5B40EC1A-AE35-45D6-8ABB-AE213725D44B}" destId="{17BF9D1F-49B7-42DE-8E78-BDEA861EDB4A}" srcOrd="0" destOrd="0" presId="urn:microsoft.com/office/officeart/2005/8/layout/bProcess3"/>
    <dgm:cxn modelId="{A1D09859-EAEF-45BA-BE99-1020E4DB3B12}" type="presOf" srcId="{5B40EC1A-AE35-45D6-8ABB-AE213725D44B}" destId="{E9CFEF95-84F7-4C81-9669-4E83F7883E2E}" srcOrd="1" destOrd="0" presId="urn:microsoft.com/office/officeart/2005/8/layout/bProcess3"/>
    <dgm:cxn modelId="{B18AC043-6AEC-4149-B6C7-2A224C02AF94}" srcId="{22459405-72D4-4538-95A8-16A0B7BE29E5}" destId="{1A49A978-08F5-4A19-A42C-B5D8715E90E7}" srcOrd="1" destOrd="0" parTransId="{FD38F45F-0031-4075-B6C4-0CD4C5B22C44}" sibTransId="{1AD73C3D-BF82-4C0A-958C-B649703C8402}"/>
    <dgm:cxn modelId="{8F0465FE-3311-4437-8CAB-881E5DB1D275}" type="presOf" srcId="{5E9F5E14-EDC4-49E8-81C0-B1BFCA97C4FE}" destId="{9186FA01-603F-44A8-9146-87C8ECE6366E}" srcOrd="1" destOrd="0" presId="urn:microsoft.com/office/officeart/2005/8/layout/bProcess3"/>
    <dgm:cxn modelId="{F258261C-C839-4937-A477-0A2A0C63DE52}" type="presOf" srcId="{3CA0897F-9250-42ED-8B5E-B0F8D508476C}" destId="{F0031B75-99F0-450E-AB3B-03662FB4F1F2}" srcOrd="0" destOrd="0" presId="urn:microsoft.com/office/officeart/2005/8/layout/bProcess3"/>
    <dgm:cxn modelId="{89B7AAE6-1FC1-48D1-BAD5-E21F069F3C54}" srcId="{22459405-72D4-4538-95A8-16A0B7BE29E5}" destId="{1807A81F-C741-4C8A-A881-86D128D6A3E0}" srcOrd="3" destOrd="0" parTransId="{F52F2B27-F927-4B61-876E-446BE272BA45}" sibTransId="{1C265F3C-54C9-43E1-A394-03E22B30DA07}"/>
    <dgm:cxn modelId="{77D3AD45-3FFB-4EB2-A4E3-DF6E7C67F03D}" type="presOf" srcId="{22459405-72D4-4538-95A8-16A0B7BE29E5}" destId="{21101BE2-3B98-4912-8D67-B2B95031B317}" srcOrd="0" destOrd="0" presId="urn:microsoft.com/office/officeart/2005/8/layout/bProcess3"/>
    <dgm:cxn modelId="{858E0BB6-9D38-415F-9834-D4319E47B6F8}" srcId="{22459405-72D4-4538-95A8-16A0B7BE29E5}" destId="{B4F3B574-3EDB-4A19-8E98-EBB9B8D68808}" srcOrd="0" destOrd="0" parTransId="{C413C134-C133-4946-8F95-66B73A39E3AF}" sibTransId="{5B40EC1A-AE35-45D6-8ABB-AE213725D44B}"/>
    <dgm:cxn modelId="{A1E5ACB7-51BE-4C9D-956F-8D96632D75B7}" type="presOf" srcId="{1807A81F-C741-4C8A-A881-86D128D6A3E0}" destId="{5BFA38F0-ADE2-4E7F-BFFE-2FAD26CA4EEE}" srcOrd="0" destOrd="0" presId="urn:microsoft.com/office/officeart/2005/8/layout/bProcess3"/>
    <dgm:cxn modelId="{F519427E-2548-4A46-B888-453E1C05876B}" type="presOf" srcId="{5E9F5E14-EDC4-49E8-81C0-B1BFCA97C4FE}" destId="{C72296C0-3E32-485E-A76D-9C2369731CB2}" srcOrd="0" destOrd="0" presId="urn:microsoft.com/office/officeart/2005/8/layout/bProcess3"/>
    <dgm:cxn modelId="{E77D4C8A-187B-48FB-ADF7-EF148C922E44}" type="presOf" srcId="{FDC6776D-84DB-4FBF-9624-EF1510D21587}" destId="{8652540F-8CF8-4366-80B6-BBC861B2AE05}" srcOrd="0" destOrd="0" presId="urn:microsoft.com/office/officeart/2005/8/layout/bProcess3"/>
    <dgm:cxn modelId="{A0829D27-C165-4DCA-B751-C55BB09E8AD9}" type="presParOf" srcId="{21101BE2-3B98-4912-8D67-B2B95031B317}" destId="{0C10F39E-62F0-42C0-9986-B29A73B497E1}" srcOrd="0" destOrd="0" presId="urn:microsoft.com/office/officeart/2005/8/layout/bProcess3"/>
    <dgm:cxn modelId="{87F20B67-B1C3-4E3E-9D78-DFF331AD000B}" type="presParOf" srcId="{21101BE2-3B98-4912-8D67-B2B95031B317}" destId="{17BF9D1F-49B7-42DE-8E78-BDEA861EDB4A}" srcOrd="1" destOrd="0" presId="urn:microsoft.com/office/officeart/2005/8/layout/bProcess3"/>
    <dgm:cxn modelId="{0A88E5CD-8776-4640-86BC-4638CCD67731}" type="presParOf" srcId="{17BF9D1F-49B7-42DE-8E78-BDEA861EDB4A}" destId="{E9CFEF95-84F7-4C81-9669-4E83F7883E2E}" srcOrd="0" destOrd="0" presId="urn:microsoft.com/office/officeart/2005/8/layout/bProcess3"/>
    <dgm:cxn modelId="{93229FBC-3EEC-4B43-9D53-4010E0AEB0AA}" type="presParOf" srcId="{21101BE2-3B98-4912-8D67-B2B95031B317}" destId="{8FB83BC9-E1E1-4EE3-BB5A-5734A4783BD8}" srcOrd="2" destOrd="0" presId="urn:microsoft.com/office/officeart/2005/8/layout/bProcess3"/>
    <dgm:cxn modelId="{7625918F-3E0A-41FC-A7F7-B5DE691C25AD}" type="presParOf" srcId="{21101BE2-3B98-4912-8D67-B2B95031B317}" destId="{576F5FB2-4A8E-4AB8-9A25-20B1A69FEC2C}" srcOrd="3" destOrd="0" presId="urn:microsoft.com/office/officeart/2005/8/layout/bProcess3"/>
    <dgm:cxn modelId="{1ED63502-407D-4271-8A7D-6535C748E666}" type="presParOf" srcId="{576F5FB2-4A8E-4AB8-9A25-20B1A69FEC2C}" destId="{0A3E010D-6CA2-41B8-9EBE-E8849D0B7187}" srcOrd="0" destOrd="0" presId="urn:microsoft.com/office/officeart/2005/8/layout/bProcess3"/>
    <dgm:cxn modelId="{53150BA0-0ADD-48C2-B098-27FBD92AFB14}" type="presParOf" srcId="{21101BE2-3B98-4912-8D67-B2B95031B317}" destId="{8652540F-8CF8-4366-80B6-BBC861B2AE05}" srcOrd="4" destOrd="0" presId="urn:microsoft.com/office/officeart/2005/8/layout/bProcess3"/>
    <dgm:cxn modelId="{3B0C24BD-3CA4-454E-8ED4-4A382FF027CF}" type="presParOf" srcId="{21101BE2-3B98-4912-8D67-B2B95031B317}" destId="{C72296C0-3E32-485E-A76D-9C2369731CB2}" srcOrd="5" destOrd="0" presId="urn:microsoft.com/office/officeart/2005/8/layout/bProcess3"/>
    <dgm:cxn modelId="{4AF47EAF-1D81-4270-A42E-BE7BCA2B20D5}" type="presParOf" srcId="{C72296C0-3E32-485E-A76D-9C2369731CB2}" destId="{9186FA01-603F-44A8-9146-87C8ECE6366E}" srcOrd="0" destOrd="0" presId="urn:microsoft.com/office/officeart/2005/8/layout/bProcess3"/>
    <dgm:cxn modelId="{4310E5F8-E287-4C2E-97DB-2E7991629E92}" type="presParOf" srcId="{21101BE2-3B98-4912-8D67-B2B95031B317}" destId="{5BFA38F0-ADE2-4E7F-BFFE-2FAD26CA4EEE}" srcOrd="6" destOrd="0" presId="urn:microsoft.com/office/officeart/2005/8/layout/bProcess3"/>
    <dgm:cxn modelId="{1816EABF-D893-49B9-9329-25855B69AF03}" type="presParOf" srcId="{21101BE2-3B98-4912-8D67-B2B95031B317}" destId="{0A9A0751-041E-4E71-9BBF-87F8B5C53A63}" srcOrd="7" destOrd="0" presId="urn:microsoft.com/office/officeart/2005/8/layout/bProcess3"/>
    <dgm:cxn modelId="{D95DE53B-2120-4F73-A934-397062F1E06A}" type="presParOf" srcId="{0A9A0751-041E-4E71-9BBF-87F8B5C53A63}" destId="{9469F417-E018-4658-98A5-1113ACDF12F6}" srcOrd="0" destOrd="0" presId="urn:microsoft.com/office/officeart/2005/8/layout/bProcess3"/>
    <dgm:cxn modelId="{8EEAC21B-B877-495F-84EC-1A143EF5A61C}" type="presParOf" srcId="{21101BE2-3B98-4912-8D67-B2B95031B317}" destId="{2D2B755A-5F6B-4A39-B3C9-DF2947A6F329}" srcOrd="8" destOrd="0" presId="urn:microsoft.com/office/officeart/2005/8/layout/bProcess3"/>
    <dgm:cxn modelId="{FA8D34CE-3BA8-43CA-976C-6CAE38CC4574}" type="presParOf" srcId="{21101BE2-3B98-4912-8D67-B2B95031B317}" destId="{F0031B75-99F0-450E-AB3B-03662FB4F1F2}" srcOrd="9" destOrd="0" presId="urn:microsoft.com/office/officeart/2005/8/layout/bProcess3"/>
    <dgm:cxn modelId="{3539E615-DEF9-4A49-B935-80FE78A3D132}" type="presParOf" srcId="{F0031B75-99F0-450E-AB3B-03662FB4F1F2}" destId="{2174B26A-0FE0-45A7-97A3-08E977ECBC77}" srcOrd="0" destOrd="0" presId="urn:microsoft.com/office/officeart/2005/8/layout/bProcess3"/>
    <dgm:cxn modelId="{CD0CEA2A-6DB4-4FBE-9676-302B3F607009}" type="presParOf" srcId="{21101BE2-3B98-4912-8D67-B2B95031B317}" destId="{A1BC6B49-9D39-4E5C-B582-B4DBDFDC7FE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B4F3B574-3EDB-4A19-8E98-EBB9B8D68808}">
      <dgm:prSet phldrT="[Texto]"/>
      <dgm:spPr/>
      <dgm:t>
        <a:bodyPr/>
        <a:lstStyle/>
        <a:p>
          <a:r>
            <a:rPr lang="es-CO" dirty="0" smtClean="0"/>
            <a:t>Publicación de resultados consolidados de cada una de las pruebas</a:t>
          </a:r>
        </a:p>
      </dgm:t>
    </dgm:pt>
    <dgm:pt modelId="{C413C134-C133-4946-8F95-66B73A39E3AF}" type="parTrans" cxnId="{858E0BB6-9D38-415F-9834-D4319E47B6F8}">
      <dgm:prSet/>
      <dgm:spPr/>
      <dgm:t>
        <a:bodyPr/>
        <a:lstStyle/>
        <a:p>
          <a:endParaRPr lang="es-CO"/>
        </a:p>
      </dgm:t>
    </dgm:pt>
    <dgm:pt modelId="{5B40EC1A-AE35-45D6-8ABB-AE213725D44B}" type="sibTrans" cxnId="{858E0BB6-9D38-415F-9834-D4319E47B6F8}">
      <dgm:prSet/>
      <dgm:spPr/>
      <dgm:t>
        <a:bodyPr/>
        <a:lstStyle/>
        <a:p>
          <a:endParaRPr lang="es-CO" dirty="0"/>
        </a:p>
      </dgm:t>
    </dgm:pt>
    <dgm:pt modelId="{1A49A978-08F5-4A19-A42C-B5D8715E90E7}">
      <dgm:prSet phldrT="[Texto]"/>
      <dgm:spPr/>
      <dgm:t>
        <a:bodyPr/>
        <a:lstStyle/>
        <a:p>
          <a:r>
            <a:rPr lang="es-CO" dirty="0" smtClean="0"/>
            <a:t>Conformación</a:t>
          </a:r>
        </a:p>
      </dgm:t>
    </dgm:pt>
    <dgm:pt modelId="{FD38F45F-0031-4075-B6C4-0CD4C5B22C44}" type="parTrans" cxnId="{B18AC043-6AEC-4149-B6C7-2A224C02AF94}">
      <dgm:prSet/>
      <dgm:spPr/>
      <dgm:t>
        <a:bodyPr/>
        <a:lstStyle/>
        <a:p>
          <a:endParaRPr lang="es-CO"/>
        </a:p>
      </dgm:t>
    </dgm:pt>
    <dgm:pt modelId="{1AD73C3D-BF82-4C0A-958C-B649703C8402}" type="sibTrans" cxnId="{B18AC043-6AEC-4149-B6C7-2A224C02AF94}">
      <dgm:prSet/>
      <dgm:spPr/>
      <dgm:t>
        <a:bodyPr/>
        <a:lstStyle/>
        <a:p>
          <a:endParaRPr lang="es-CO" dirty="0"/>
        </a:p>
      </dgm:t>
    </dgm:pt>
    <dgm:pt modelId="{1807A81F-C741-4C8A-A881-86D128D6A3E0}">
      <dgm:prSet phldrT="[Texto]"/>
      <dgm:spPr/>
      <dgm:t>
        <a:bodyPr/>
        <a:lstStyle/>
        <a:p>
          <a:r>
            <a:rPr lang="es-CO" dirty="0" smtClean="0"/>
            <a:t>Publicación</a:t>
          </a:r>
        </a:p>
      </dgm:t>
    </dgm:pt>
    <dgm:pt modelId="{F52F2B27-F927-4B61-876E-446BE272BA45}" type="parTrans" cxnId="{89B7AAE6-1FC1-48D1-BAD5-E21F069F3C54}">
      <dgm:prSet/>
      <dgm:spPr/>
      <dgm:t>
        <a:bodyPr/>
        <a:lstStyle/>
        <a:p>
          <a:endParaRPr lang="es-CO"/>
        </a:p>
      </dgm:t>
    </dgm:pt>
    <dgm:pt modelId="{1C265F3C-54C9-43E1-A394-03E22B30DA07}" type="sibTrans" cxnId="{89B7AAE6-1FC1-48D1-BAD5-E21F069F3C54}">
      <dgm:prSet/>
      <dgm:spPr/>
      <dgm:t>
        <a:bodyPr/>
        <a:lstStyle/>
        <a:p>
          <a:endParaRPr lang="es-CO" dirty="0"/>
        </a:p>
      </dgm:t>
    </dgm:pt>
    <dgm:pt modelId="{36BA03FB-F88D-4355-9452-8E0657E61704}">
      <dgm:prSet phldrT="[Texto]"/>
      <dgm:spPr/>
      <dgm:t>
        <a:bodyPr/>
        <a:lstStyle/>
        <a:p>
          <a:r>
            <a:rPr lang="es-CO" dirty="0" smtClean="0"/>
            <a:t>Solicitud de Exclusión</a:t>
          </a:r>
        </a:p>
      </dgm:t>
    </dgm:pt>
    <dgm:pt modelId="{D9B8D289-6C2F-4BE6-834B-0AF04F6FCC9A}" type="parTrans" cxnId="{D794519C-7858-402F-A3B4-0EAEA1E148DF}">
      <dgm:prSet/>
      <dgm:spPr/>
      <dgm:t>
        <a:bodyPr/>
        <a:lstStyle/>
        <a:p>
          <a:endParaRPr lang="es-CO"/>
        </a:p>
      </dgm:t>
    </dgm:pt>
    <dgm:pt modelId="{3CA0897F-9250-42ED-8B5E-B0F8D508476C}" type="sibTrans" cxnId="{D794519C-7858-402F-A3B4-0EAEA1E148DF}">
      <dgm:prSet/>
      <dgm:spPr/>
      <dgm:t>
        <a:bodyPr/>
        <a:lstStyle/>
        <a:p>
          <a:endParaRPr lang="es-CO" dirty="0"/>
        </a:p>
      </dgm:t>
    </dgm:pt>
    <dgm:pt modelId="{6713BE30-40A9-4D61-95DC-15DD0544FE1D}">
      <dgm:prSet phldrT="[Texto]"/>
      <dgm:spPr/>
      <dgm:t>
        <a:bodyPr/>
        <a:lstStyle/>
        <a:p>
          <a:r>
            <a:rPr lang="es-CO" dirty="0" smtClean="0"/>
            <a:t>Modificación </a:t>
          </a:r>
        </a:p>
      </dgm:t>
    </dgm:pt>
    <dgm:pt modelId="{67F5D9A4-F903-47EC-88AE-AA221BF41580}" type="parTrans" cxnId="{8424C5EF-A397-47BA-86E3-20F5B28ABB5D}">
      <dgm:prSet/>
      <dgm:spPr/>
      <dgm:t>
        <a:bodyPr/>
        <a:lstStyle/>
        <a:p>
          <a:endParaRPr lang="es-CO"/>
        </a:p>
      </dgm:t>
    </dgm:pt>
    <dgm:pt modelId="{FF791045-DEBA-464A-B414-AFCEE2DB3EF6}" type="sibTrans" cxnId="{8424C5EF-A397-47BA-86E3-20F5B28ABB5D}">
      <dgm:prSet/>
      <dgm:spPr/>
      <dgm:t>
        <a:bodyPr/>
        <a:lstStyle/>
        <a:p>
          <a:endParaRPr lang="es-CO" dirty="0"/>
        </a:p>
      </dgm:t>
    </dgm:pt>
    <dgm:pt modelId="{FDC6776D-84DB-4FBF-9624-EF1510D21587}">
      <dgm:prSet phldrT="[Texto]"/>
      <dgm:spPr/>
      <dgm:t>
        <a:bodyPr/>
        <a:lstStyle/>
        <a:p>
          <a:r>
            <a:rPr lang="es-CO" dirty="0" smtClean="0"/>
            <a:t>Desempate</a:t>
          </a:r>
        </a:p>
      </dgm:t>
    </dgm:pt>
    <dgm:pt modelId="{8A16F0EF-5252-43E0-B44E-20BFC2E375EA}" type="parTrans" cxnId="{052D0AE3-4E2A-4326-B0E8-4C83BDDFAF9C}">
      <dgm:prSet/>
      <dgm:spPr/>
      <dgm:t>
        <a:bodyPr/>
        <a:lstStyle/>
        <a:p>
          <a:endParaRPr lang="es-CO"/>
        </a:p>
      </dgm:t>
    </dgm:pt>
    <dgm:pt modelId="{5E9F5E14-EDC4-49E8-81C0-B1BFCA97C4FE}" type="sibTrans" cxnId="{052D0AE3-4E2A-4326-B0E8-4C83BDDFAF9C}">
      <dgm:prSet/>
      <dgm:spPr/>
      <dgm:t>
        <a:bodyPr/>
        <a:lstStyle/>
        <a:p>
          <a:endParaRPr lang="es-CO" dirty="0"/>
        </a:p>
      </dgm:t>
    </dgm:pt>
    <dgm:pt modelId="{27C3B484-3982-49EA-8F39-4D36F7E82A07}">
      <dgm:prSet phldrT="[Texto]"/>
      <dgm:spPr/>
      <dgm:t>
        <a:bodyPr/>
        <a:lstStyle/>
        <a:p>
          <a:r>
            <a:rPr lang="es-CO" dirty="0" smtClean="0"/>
            <a:t>Firmeza</a:t>
          </a:r>
        </a:p>
      </dgm:t>
    </dgm:pt>
    <dgm:pt modelId="{22C31E50-640E-4A74-A8F6-4DC91705C025}" type="parTrans" cxnId="{E1FD4F85-7F55-48C2-A137-229AD3B4398A}">
      <dgm:prSet/>
      <dgm:spPr/>
      <dgm:t>
        <a:bodyPr/>
        <a:lstStyle/>
        <a:p>
          <a:endParaRPr lang="es-CO"/>
        </a:p>
      </dgm:t>
    </dgm:pt>
    <dgm:pt modelId="{615CFD3C-09F1-4794-8936-F1A6340FB655}" type="sibTrans" cxnId="{E1FD4F85-7F55-48C2-A137-229AD3B4398A}">
      <dgm:prSet/>
      <dgm:spPr/>
      <dgm:t>
        <a:bodyPr/>
        <a:lstStyle/>
        <a:p>
          <a:endParaRPr lang="es-CO" dirty="0"/>
        </a:p>
      </dgm:t>
    </dgm:pt>
    <dgm:pt modelId="{37F5F840-AE46-41FA-B9CE-7D5735CC1180}">
      <dgm:prSet phldrT="[Texto]"/>
      <dgm:spPr/>
      <dgm:t>
        <a:bodyPr/>
        <a:lstStyle/>
        <a:p>
          <a:r>
            <a:rPr lang="es-CO" dirty="0" smtClean="0"/>
            <a:t>Recomposición</a:t>
          </a:r>
        </a:p>
      </dgm:t>
    </dgm:pt>
    <dgm:pt modelId="{B53B9D7A-FDB4-446F-A6B2-2406B7802735}" type="parTrans" cxnId="{97840884-B500-47F8-9320-F7AD43B7EDDA}">
      <dgm:prSet/>
      <dgm:spPr/>
      <dgm:t>
        <a:bodyPr/>
        <a:lstStyle/>
        <a:p>
          <a:endParaRPr lang="es-CO"/>
        </a:p>
      </dgm:t>
    </dgm:pt>
    <dgm:pt modelId="{18E5CD5F-BF0E-491C-84B7-7CE7182A98B8}" type="sibTrans" cxnId="{97840884-B500-47F8-9320-F7AD43B7EDDA}">
      <dgm:prSet/>
      <dgm:spPr/>
      <dgm:t>
        <a:bodyPr/>
        <a:lstStyle/>
        <a:p>
          <a:endParaRPr lang="es-CO" dirty="0"/>
        </a:p>
      </dgm:t>
    </dgm:pt>
    <dgm:pt modelId="{7F33C8D4-16E0-407E-AA8A-C4683DD1409A}">
      <dgm:prSet phldrT="[Texto]"/>
      <dgm:spPr/>
      <dgm:t>
        <a:bodyPr/>
        <a:lstStyle/>
        <a:p>
          <a:r>
            <a:rPr lang="es-CO" dirty="0" smtClean="0"/>
            <a:t>Vigencia</a:t>
          </a:r>
        </a:p>
      </dgm:t>
    </dgm:pt>
    <dgm:pt modelId="{8742B7D4-CDB8-43B1-BC8E-54087CE6992B}" type="parTrans" cxnId="{3CBE419D-FAA4-439D-9131-83BB7DB65A73}">
      <dgm:prSet/>
      <dgm:spPr/>
      <dgm:t>
        <a:bodyPr/>
        <a:lstStyle/>
        <a:p>
          <a:endParaRPr lang="es-CO"/>
        </a:p>
      </dgm:t>
    </dgm:pt>
    <dgm:pt modelId="{321EB27E-49B6-40ED-A644-888FF80FCF3D}" type="sibTrans" cxnId="{3CBE419D-FAA4-439D-9131-83BB7DB65A73}">
      <dgm:prSet/>
      <dgm:spPr/>
      <dgm:t>
        <a:bodyPr/>
        <a:lstStyle/>
        <a:p>
          <a:endParaRPr lang="es-CO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C10F39E-62F0-42C0-9986-B29A73B497E1}" type="pres">
      <dgm:prSet presAssocID="{B4F3B574-3EDB-4A19-8E98-EBB9B8D6880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BF9D1F-49B7-42DE-8E78-BDEA861EDB4A}" type="pres">
      <dgm:prSet presAssocID="{5B40EC1A-AE35-45D6-8ABB-AE213725D44B}" presName="sibTrans" presStyleLbl="sibTrans1D1" presStyleIdx="0" presStyleCnt="8"/>
      <dgm:spPr/>
      <dgm:t>
        <a:bodyPr/>
        <a:lstStyle/>
        <a:p>
          <a:endParaRPr lang="es-CO"/>
        </a:p>
      </dgm:t>
    </dgm:pt>
    <dgm:pt modelId="{E9CFEF95-84F7-4C81-9669-4E83F7883E2E}" type="pres">
      <dgm:prSet presAssocID="{5B40EC1A-AE35-45D6-8ABB-AE213725D44B}" presName="connectorText" presStyleLbl="sibTrans1D1" presStyleIdx="0" presStyleCnt="8"/>
      <dgm:spPr/>
      <dgm:t>
        <a:bodyPr/>
        <a:lstStyle/>
        <a:p>
          <a:endParaRPr lang="es-CO"/>
        </a:p>
      </dgm:t>
    </dgm:pt>
    <dgm:pt modelId="{8FB83BC9-E1E1-4EE3-BB5A-5734A4783BD8}" type="pres">
      <dgm:prSet presAssocID="{1A49A978-08F5-4A19-A42C-B5D8715E90E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6F5FB2-4A8E-4AB8-9A25-20B1A69FEC2C}" type="pres">
      <dgm:prSet presAssocID="{1AD73C3D-BF82-4C0A-958C-B649703C8402}" presName="sibTrans" presStyleLbl="sibTrans1D1" presStyleIdx="1" presStyleCnt="8"/>
      <dgm:spPr/>
      <dgm:t>
        <a:bodyPr/>
        <a:lstStyle/>
        <a:p>
          <a:endParaRPr lang="es-CO"/>
        </a:p>
      </dgm:t>
    </dgm:pt>
    <dgm:pt modelId="{0A3E010D-6CA2-41B8-9EBE-E8849D0B7187}" type="pres">
      <dgm:prSet presAssocID="{1AD73C3D-BF82-4C0A-958C-B649703C8402}" presName="connectorText" presStyleLbl="sibTrans1D1" presStyleIdx="1" presStyleCnt="8"/>
      <dgm:spPr/>
      <dgm:t>
        <a:bodyPr/>
        <a:lstStyle/>
        <a:p>
          <a:endParaRPr lang="es-CO"/>
        </a:p>
      </dgm:t>
    </dgm:pt>
    <dgm:pt modelId="{8652540F-8CF8-4366-80B6-BBC861B2AE05}" type="pres">
      <dgm:prSet presAssocID="{FDC6776D-84DB-4FBF-9624-EF1510D2158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2296C0-3E32-485E-A76D-9C2369731CB2}" type="pres">
      <dgm:prSet presAssocID="{5E9F5E14-EDC4-49E8-81C0-B1BFCA97C4FE}" presName="sibTrans" presStyleLbl="sibTrans1D1" presStyleIdx="2" presStyleCnt="8"/>
      <dgm:spPr/>
      <dgm:t>
        <a:bodyPr/>
        <a:lstStyle/>
        <a:p>
          <a:endParaRPr lang="es-CO"/>
        </a:p>
      </dgm:t>
    </dgm:pt>
    <dgm:pt modelId="{9186FA01-603F-44A8-9146-87C8ECE6366E}" type="pres">
      <dgm:prSet presAssocID="{5E9F5E14-EDC4-49E8-81C0-B1BFCA97C4FE}" presName="connectorText" presStyleLbl="sibTrans1D1" presStyleIdx="2" presStyleCnt="8"/>
      <dgm:spPr/>
      <dgm:t>
        <a:bodyPr/>
        <a:lstStyle/>
        <a:p>
          <a:endParaRPr lang="es-CO"/>
        </a:p>
      </dgm:t>
    </dgm:pt>
    <dgm:pt modelId="{5BFA38F0-ADE2-4E7F-BFFE-2FAD26CA4EEE}" type="pres">
      <dgm:prSet presAssocID="{1807A81F-C741-4C8A-A881-86D128D6A3E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9A0751-041E-4E71-9BBF-87F8B5C53A63}" type="pres">
      <dgm:prSet presAssocID="{1C265F3C-54C9-43E1-A394-03E22B30DA07}" presName="sibTrans" presStyleLbl="sibTrans1D1" presStyleIdx="3" presStyleCnt="8"/>
      <dgm:spPr/>
      <dgm:t>
        <a:bodyPr/>
        <a:lstStyle/>
        <a:p>
          <a:endParaRPr lang="es-CO"/>
        </a:p>
      </dgm:t>
    </dgm:pt>
    <dgm:pt modelId="{9469F417-E018-4658-98A5-1113ACDF12F6}" type="pres">
      <dgm:prSet presAssocID="{1C265F3C-54C9-43E1-A394-03E22B30DA07}" presName="connectorText" presStyleLbl="sibTrans1D1" presStyleIdx="3" presStyleCnt="8"/>
      <dgm:spPr/>
      <dgm:t>
        <a:bodyPr/>
        <a:lstStyle/>
        <a:p>
          <a:endParaRPr lang="es-CO"/>
        </a:p>
      </dgm:t>
    </dgm:pt>
    <dgm:pt modelId="{2D2B755A-5F6B-4A39-B3C9-DF2947A6F329}" type="pres">
      <dgm:prSet presAssocID="{36BA03FB-F88D-4355-9452-8E0657E6170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031B75-99F0-450E-AB3B-03662FB4F1F2}" type="pres">
      <dgm:prSet presAssocID="{3CA0897F-9250-42ED-8B5E-B0F8D508476C}" presName="sibTrans" presStyleLbl="sibTrans1D1" presStyleIdx="4" presStyleCnt="8"/>
      <dgm:spPr/>
      <dgm:t>
        <a:bodyPr/>
        <a:lstStyle/>
        <a:p>
          <a:endParaRPr lang="es-CO"/>
        </a:p>
      </dgm:t>
    </dgm:pt>
    <dgm:pt modelId="{2174B26A-0FE0-45A7-97A3-08E977ECBC77}" type="pres">
      <dgm:prSet presAssocID="{3CA0897F-9250-42ED-8B5E-B0F8D508476C}" presName="connectorText" presStyleLbl="sibTrans1D1" presStyleIdx="4" presStyleCnt="8"/>
      <dgm:spPr/>
      <dgm:t>
        <a:bodyPr/>
        <a:lstStyle/>
        <a:p>
          <a:endParaRPr lang="es-CO"/>
        </a:p>
      </dgm:t>
    </dgm:pt>
    <dgm:pt modelId="{A1BC6B49-9D39-4E5C-B582-B4DBDFDC7FE7}" type="pres">
      <dgm:prSet presAssocID="{6713BE30-40A9-4D61-95DC-15DD0544FE1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055EB6E-1820-4F17-B95F-0A582C83037F}" type="pres">
      <dgm:prSet presAssocID="{FF791045-DEBA-464A-B414-AFCEE2DB3EF6}" presName="sibTrans" presStyleLbl="sibTrans1D1" presStyleIdx="5" presStyleCnt="8"/>
      <dgm:spPr/>
      <dgm:t>
        <a:bodyPr/>
        <a:lstStyle/>
        <a:p>
          <a:endParaRPr lang="es-CO"/>
        </a:p>
      </dgm:t>
    </dgm:pt>
    <dgm:pt modelId="{23C7D09E-83E6-4F1F-8102-B8B40F488C73}" type="pres">
      <dgm:prSet presAssocID="{FF791045-DEBA-464A-B414-AFCEE2DB3EF6}" presName="connectorText" presStyleLbl="sibTrans1D1" presStyleIdx="5" presStyleCnt="8"/>
      <dgm:spPr/>
      <dgm:t>
        <a:bodyPr/>
        <a:lstStyle/>
        <a:p>
          <a:endParaRPr lang="es-CO"/>
        </a:p>
      </dgm:t>
    </dgm:pt>
    <dgm:pt modelId="{16AD7283-ECC1-49E6-A6E1-511F8D1C3215}" type="pres">
      <dgm:prSet presAssocID="{27C3B484-3982-49EA-8F39-4D36F7E82A0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41D8DF-CD17-4D71-8B44-FE040AEF9398}" type="pres">
      <dgm:prSet presAssocID="{615CFD3C-09F1-4794-8936-F1A6340FB655}" presName="sibTrans" presStyleLbl="sibTrans1D1" presStyleIdx="6" presStyleCnt="8"/>
      <dgm:spPr/>
      <dgm:t>
        <a:bodyPr/>
        <a:lstStyle/>
        <a:p>
          <a:endParaRPr lang="es-CO"/>
        </a:p>
      </dgm:t>
    </dgm:pt>
    <dgm:pt modelId="{9464EF83-7B38-4414-A011-533F3BAEC3E7}" type="pres">
      <dgm:prSet presAssocID="{615CFD3C-09F1-4794-8936-F1A6340FB655}" presName="connectorText" presStyleLbl="sibTrans1D1" presStyleIdx="6" presStyleCnt="8"/>
      <dgm:spPr/>
      <dgm:t>
        <a:bodyPr/>
        <a:lstStyle/>
        <a:p>
          <a:endParaRPr lang="es-CO"/>
        </a:p>
      </dgm:t>
    </dgm:pt>
    <dgm:pt modelId="{3EAE7431-7CC7-49FC-A8C0-5C8A47F6BE2C}" type="pres">
      <dgm:prSet presAssocID="{37F5F840-AE46-41FA-B9CE-7D5735CC118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D3CEB2-E280-4865-95CF-3034F6E5757B}" type="pres">
      <dgm:prSet presAssocID="{18E5CD5F-BF0E-491C-84B7-7CE7182A98B8}" presName="sibTrans" presStyleLbl="sibTrans1D1" presStyleIdx="7" presStyleCnt="8"/>
      <dgm:spPr/>
      <dgm:t>
        <a:bodyPr/>
        <a:lstStyle/>
        <a:p>
          <a:endParaRPr lang="es-CO"/>
        </a:p>
      </dgm:t>
    </dgm:pt>
    <dgm:pt modelId="{A8144F41-AFB5-4D02-BA42-76DD597C911A}" type="pres">
      <dgm:prSet presAssocID="{18E5CD5F-BF0E-491C-84B7-7CE7182A98B8}" presName="connectorText" presStyleLbl="sibTrans1D1" presStyleIdx="7" presStyleCnt="8"/>
      <dgm:spPr/>
      <dgm:t>
        <a:bodyPr/>
        <a:lstStyle/>
        <a:p>
          <a:endParaRPr lang="es-CO"/>
        </a:p>
      </dgm:t>
    </dgm:pt>
    <dgm:pt modelId="{20E5C55C-739E-48ED-BA67-B72FA177B63F}" type="pres">
      <dgm:prSet presAssocID="{7F33C8D4-16E0-407E-AA8A-C4683DD1409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66B6DF-7707-4885-BCA1-D3E10894F874}" type="presOf" srcId="{37F5F840-AE46-41FA-B9CE-7D5735CC1180}" destId="{3EAE7431-7CC7-49FC-A8C0-5C8A47F6BE2C}" srcOrd="0" destOrd="0" presId="urn:microsoft.com/office/officeart/2005/8/layout/bProcess3"/>
    <dgm:cxn modelId="{2562DCF2-E3DE-4BC7-BD80-6E61F52BF3C3}" type="presOf" srcId="{3CA0897F-9250-42ED-8B5E-B0F8D508476C}" destId="{F0031B75-99F0-450E-AB3B-03662FB4F1F2}" srcOrd="0" destOrd="0" presId="urn:microsoft.com/office/officeart/2005/8/layout/bProcess3"/>
    <dgm:cxn modelId="{07A62C2E-BC30-4610-B9CF-EB1CA35203CC}" type="presOf" srcId="{5B40EC1A-AE35-45D6-8ABB-AE213725D44B}" destId="{E9CFEF95-84F7-4C81-9669-4E83F7883E2E}" srcOrd="1" destOrd="0" presId="urn:microsoft.com/office/officeart/2005/8/layout/bProcess3"/>
    <dgm:cxn modelId="{8424C5EF-A397-47BA-86E3-20F5B28ABB5D}" srcId="{22459405-72D4-4538-95A8-16A0B7BE29E5}" destId="{6713BE30-40A9-4D61-95DC-15DD0544FE1D}" srcOrd="5" destOrd="0" parTransId="{67F5D9A4-F903-47EC-88AE-AA221BF41580}" sibTransId="{FF791045-DEBA-464A-B414-AFCEE2DB3EF6}"/>
    <dgm:cxn modelId="{66940068-1425-4885-AF81-B66BC03F05B7}" type="presOf" srcId="{1807A81F-C741-4C8A-A881-86D128D6A3E0}" destId="{5BFA38F0-ADE2-4E7F-BFFE-2FAD26CA4EEE}" srcOrd="0" destOrd="0" presId="urn:microsoft.com/office/officeart/2005/8/layout/bProcess3"/>
    <dgm:cxn modelId="{685FE51D-E3F7-4820-88E2-7211E4202F76}" type="presOf" srcId="{5E9F5E14-EDC4-49E8-81C0-B1BFCA97C4FE}" destId="{C72296C0-3E32-485E-A76D-9C2369731CB2}" srcOrd="0" destOrd="0" presId="urn:microsoft.com/office/officeart/2005/8/layout/bProcess3"/>
    <dgm:cxn modelId="{6625D24C-43C9-42A5-BEFC-5AB030C574E6}" type="presOf" srcId="{3CA0897F-9250-42ED-8B5E-B0F8D508476C}" destId="{2174B26A-0FE0-45A7-97A3-08E977ECBC77}" srcOrd="1" destOrd="0" presId="urn:microsoft.com/office/officeart/2005/8/layout/bProcess3"/>
    <dgm:cxn modelId="{D794519C-7858-402F-A3B4-0EAEA1E148DF}" srcId="{22459405-72D4-4538-95A8-16A0B7BE29E5}" destId="{36BA03FB-F88D-4355-9452-8E0657E61704}" srcOrd="4" destOrd="0" parTransId="{D9B8D289-6C2F-4BE6-834B-0AF04F6FCC9A}" sibTransId="{3CA0897F-9250-42ED-8B5E-B0F8D508476C}"/>
    <dgm:cxn modelId="{E1FD4F85-7F55-48C2-A137-229AD3B4398A}" srcId="{22459405-72D4-4538-95A8-16A0B7BE29E5}" destId="{27C3B484-3982-49EA-8F39-4D36F7E82A07}" srcOrd="6" destOrd="0" parTransId="{22C31E50-640E-4A74-A8F6-4DC91705C025}" sibTransId="{615CFD3C-09F1-4794-8936-F1A6340FB655}"/>
    <dgm:cxn modelId="{C1D1D534-FE8E-4FB1-A229-125C0FC4A3A5}" type="presOf" srcId="{1C265F3C-54C9-43E1-A394-03E22B30DA07}" destId="{9469F417-E018-4658-98A5-1113ACDF12F6}" srcOrd="1" destOrd="0" presId="urn:microsoft.com/office/officeart/2005/8/layout/bProcess3"/>
    <dgm:cxn modelId="{052D0AE3-4E2A-4326-B0E8-4C83BDDFAF9C}" srcId="{22459405-72D4-4538-95A8-16A0B7BE29E5}" destId="{FDC6776D-84DB-4FBF-9624-EF1510D21587}" srcOrd="2" destOrd="0" parTransId="{8A16F0EF-5252-43E0-B44E-20BFC2E375EA}" sibTransId="{5E9F5E14-EDC4-49E8-81C0-B1BFCA97C4FE}"/>
    <dgm:cxn modelId="{347F145B-EDF2-41F7-AA86-E923B3F025D5}" type="presOf" srcId="{FF791045-DEBA-464A-B414-AFCEE2DB3EF6}" destId="{23C7D09E-83E6-4F1F-8102-B8B40F488C73}" srcOrd="1" destOrd="0" presId="urn:microsoft.com/office/officeart/2005/8/layout/bProcess3"/>
    <dgm:cxn modelId="{512DE5F7-7F28-4E45-A4EF-C5989AD0E183}" type="presOf" srcId="{18E5CD5F-BF0E-491C-84B7-7CE7182A98B8}" destId="{A8144F41-AFB5-4D02-BA42-76DD597C911A}" srcOrd="1" destOrd="0" presId="urn:microsoft.com/office/officeart/2005/8/layout/bProcess3"/>
    <dgm:cxn modelId="{3088A063-367E-4191-BD79-CCDEE51C285F}" type="presOf" srcId="{27C3B484-3982-49EA-8F39-4D36F7E82A07}" destId="{16AD7283-ECC1-49E6-A6E1-511F8D1C3215}" srcOrd="0" destOrd="0" presId="urn:microsoft.com/office/officeart/2005/8/layout/bProcess3"/>
    <dgm:cxn modelId="{CC14B7D2-6910-41E8-AA8B-9684CF3E0881}" type="presOf" srcId="{B4F3B574-3EDB-4A19-8E98-EBB9B8D68808}" destId="{0C10F39E-62F0-42C0-9986-B29A73B497E1}" srcOrd="0" destOrd="0" presId="urn:microsoft.com/office/officeart/2005/8/layout/bProcess3"/>
    <dgm:cxn modelId="{B8994342-0959-41D9-98F4-D836048B3591}" type="presOf" srcId="{615CFD3C-09F1-4794-8936-F1A6340FB655}" destId="{9464EF83-7B38-4414-A011-533F3BAEC3E7}" srcOrd="1" destOrd="0" presId="urn:microsoft.com/office/officeart/2005/8/layout/bProcess3"/>
    <dgm:cxn modelId="{3CCFB544-8879-4C52-A9D9-55A891319EE6}" type="presOf" srcId="{36BA03FB-F88D-4355-9452-8E0657E61704}" destId="{2D2B755A-5F6B-4A39-B3C9-DF2947A6F329}" srcOrd="0" destOrd="0" presId="urn:microsoft.com/office/officeart/2005/8/layout/bProcess3"/>
    <dgm:cxn modelId="{6B34BADC-B1B7-44FA-9724-3FD5AB034042}" type="presOf" srcId="{5B40EC1A-AE35-45D6-8ABB-AE213725D44B}" destId="{17BF9D1F-49B7-42DE-8E78-BDEA861EDB4A}" srcOrd="0" destOrd="0" presId="urn:microsoft.com/office/officeart/2005/8/layout/bProcess3"/>
    <dgm:cxn modelId="{0489F4FF-6CFA-4596-9D2A-9787C0A7A2D6}" type="presOf" srcId="{7F33C8D4-16E0-407E-AA8A-C4683DD1409A}" destId="{20E5C55C-739E-48ED-BA67-B72FA177B63F}" srcOrd="0" destOrd="0" presId="urn:microsoft.com/office/officeart/2005/8/layout/bProcess3"/>
    <dgm:cxn modelId="{54B1C505-82AB-48E3-A314-99623DC65E7E}" type="presOf" srcId="{615CFD3C-09F1-4794-8936-F1A6340FB655}" destId="{7041D8DF-CD17-4D71-8B44-FE040AEF9398}" srcOrd="0" destOrd="0" presId="urn:microsoft.com/office/officeart/2005/8/layout/bProcess3"/>
    <dgm:cxn modelId="{23A3C7B1-727F-4F18-8326-F333C33C9F34}" type="presOf" srcId="{1C265F3C-54C9-43E1-A394-03E22B30DA07}" destId="{0A9A0751-041E-4E71-9BBF-87F8B5C53A63}" srcOrd="0" destOrd="0" presId="urn:microsoft.com/office/officeart/2005/8/layout/bProcess3"/>
    <dgm:cxn modelId="{FE14F8D3-4A8A-465C-A527-A34994114283}" type="presOf" srcId="{6713BE30-40A9-4D61-95DC-15DD0544FE1D}" destId="{A1BC6B49-9D39-4E5C-B582-B4DBDFDC7FE7}" srcOrd="0" destOrd="0" presId="urn:microsoft.com/office/officeart/2005/8/layout/bProcess3"/>
    <dgm:cxn modelId="{690BFFCA-530E-4B74-8E42-6E794CD21102}" type="presOf" srcId="{1AD73C3D-BF82-4C0A-958C-B649703C8402}" destId="{576F5FB2-4A8E-4AB8-9A25-20B1A69FEC2C}" srcOrd="0" destOrd="0" presId="urn:microsoft.com/office/officeart/2005/8/layout/bProcess3"/>
    <dgm:cxn modelId="{3CBE419D-FAA4-439D-9131-83BB7DB65A73}" srcId="{22459405-72D4-4538-95A8-16A0B7BE29E5}" destId="{7F33C8D4-16E0-407E-AA8A-C4683DD1409A}" srcOrd="8" destOrd="0" parTransId="{8742B7D4-CDB8-43B1-BC8E-54087CE6992B}" sibTransId="{321EB27E-49B6-40ED-A644-888FF80FCF3D}"/>
    <dgm:cxn modelId="{FD0EF27F-5D9E-4F93-A8DB-D1B67ACFFCB2}" type="presOf" srcId="{22459405-72D4-4538-95A8-16A0B7BE29E5}" destId="{21101BE2-3B98-4912-8D67-B2B95031B317}" srcOrd="0" destOrd="0" presId="urn:microsoft.com/office/officeart/2005/8/layout/bProcess3"/>
    <dgm:cxn modelId="{97840884-B500-47F8-9320-F7AD43B7EDDA}" srcId="{22459405-72D4-4538-95A8-16A0B7BE29E5}" destId="{37F5F840-AE46-41FA-B9CE-7D5735CC1180}" srcOrd="7" destOrd="0" parTransId="{B53B9D7A-FDB4-446F-A6B2-2406B7802735}" sibTransId="{18E5CD5F-BF0E-491C-84B7-7CE7182A98B8}"/>
    <dgm:cxn modelId="{CD24099D-13C2-4B1E-B879-94FEF8307B5D}" type="presOf" srcId="{1AD73C3D-BF82-4C0A-958C-B649703C8402}" destId="{0A3E010D-6CA2-41B8-9EBE-E8849D0B7187}" srcOrd="1" destOrd="0" presId="urn:microsoft.com/office/officeart/2005/8/layout/bProcess3"/>
    <dgm:cxn modelId="{B18AC043-6AEC-4149-B6C7-2A224C02AF94}" srcId="{22459405-72D4-4538-95A8-16A0B7BE29E5}" destId="{1A49A978-08F5-4A19-A42C-B5D8715E90E7}" srcOrd="1" destOrd="0" parTransId="{FD38F45F-0031-4075-B6C4-0CD4C5B22C44}" sibTransId="{1AD73C3D-BF82-4C0A-958C-B649703C8402}"/>
    <dgm:cxn modelId="{BE64B3C9-F350-48B1-A73D-6E4E63ED6F80}" type="presOf" srcId="{FDC6776D-84DB-4FBF-9624-EF1510D21587}" destId="{8652540F-8CF8-4366-80B6-BBC861B2AE05}" srcOrd="0" destOrd="0" presId="urn:microsoft.com/office/officeart/2005/8/layout/bProcess3"/>
    <dgm:cxn modelId="{059E653E-1DE9-4DC5-820A-FE576D726487}" type="presOf" srcId="{FF791045-DEBA-464A-B414-AFCEE2DB3EF6}" destId="{2055EB6E-1820-4F17-B95F-0A582C83037F}" srcOrd="0" destOrd="0" presId="urn:microsoft.com/office/officeart/2005/8/layout/bProcess3"/>
    <dgm:cxn modelId="{DF11B5A6-862F-4201-8F24-FB154FA5B1AD}" type="presOf" srcId="{18E5CD5F-BF0E-491C-84B7-7CE7182A98B8}" destId="{B1D3CEB2-E280-4865-95CF-3034F6E5757B}" srcOrd="0" destOrd="0" presId="urn:microsoft.com/office/officeart/2005/8/layout/bProcess3"/>
    <dgm:cxn modelId="{89B7AAE6-1FC1-48D1-BAD5-E21F069F3C54}" srcId="{22459405-72D4-4538-95A8-16A0B7BE29E5}" destId="{1807A81F-C741-4C8A-A881-86D128D6A3E0}" srcOrd="3" destOrd="0" parTransId="{F52F2B27-F927-4B61-876E-446BE272BA45}" sibTransId="{1C265F3C-54C9-43E1-A394-03E22B30DA07}"/>
    <dgm:cxn modelId="{72829049-6961-4DCA-830A-24D6EDF3F476}" type="presOf" srcId="{1A49A978-08F5-4A19-A42C-B5D8715E90E7}" destId="{8FB83BC9-E1E1-4EE3-BB5A-5734A4783BD8}" srcOrd="0" destOrd="0" presId="urn:microsoft.com/office/officeart/2005/8/layout/bProcess3"/>
    <dgm:cxn modelId="{858E0BB6-9D38-415F-9834-D4319E47B6F8}" srcId="{22459405-72D4-4538-95A8-16A0B7BE29E5}" destId="{B4F3B574-3EDB-4A19-8E98-EBB9B8D68808}" srcOrd="0" destOrd="0" parTransId="{C413C134-C133-4946-8F95-66B73A39E3AF}" sibTransId="{5B40EC1A-AE35-45D6-8ABB-AE213725D44B}"/>
    <dgm:cxn modelId="{2D640428-A8B8-4E3A-AB27-72AF0AFDAA84}" type="presOf" srcId="{5E9F5E14-EDC4-49E8-81C0-B1BFCA97C4FE}" destId="{9186FA01-603F-44A8-9146-87C8ECE6366E}" srcOrd="1" destOrd="0" presId="urn:microsoft.com/office/officeart/2005/8/layout/bProcess3"/>
    <dgm:cxn modelId="{9E811303-B331-4C4C-83A0-F653CD8D8C86}" type="presParOf" srcId="{21101BE2-3B98-4912-8D67-B2B95031B317}" destId="{0C10F39E-62F0-42C0-9986-B29A73B497E1}" srcOrd="0" destOrd="0" presId="urn:microsoft.com/office/officeart/2005/8/layout/bProcess3"/>
    <dgm:cxn modelId="{DC44F8C2-E9B0-4959-933C-5E91ECB77258}" type="presParOf" srcId="{21101BE2-3B98-4912-8D67-B2B95031B317}" destId="{17BF9D1F-49B7-42DE-8E78-BDEA861EDB4A}" srcOrd="1" destOrd="0" presId="urn:microsoft.com/office/officeart/2005/8/layout/bProcess3"/>
    <dgm:cxn modelId="{A9124745-4DBE-4098-92FC-9CF379778798}" type="presParOf" srcId="{17BF9D1F-49B7-42DE-8E78-BDEA861EDB4A}" destId="{E9CFEF95-84F7-4C81-9669-4E83F7883E2E}" srcOrd="0" destOrd="0" presId="urn:microsoft.com/office/officeart/2005/8/layout/bProcess3"/>
    <dgm:cxn modelId="{E399E2A1-A7BA-4339-8259-59F74D7E71C1}" type="presParOf" srcId="{21101BE2-3B98-4912-8D67-B2B95031B317}" destId="{8FB83BC9-E1E1-4EE3-BB5A-5734A4783BD8}" srcOrd="2" destOrd="0" presId="urn:microsoft.com/office/officeart/2005/8/layout/bProcess3"/>
    <dgm:cxn modelId="{1C4F5021-3893-4E95-8289-0AF5401A656E}" type="presParOf" srcId="{21101BE2-3B98-4912-8D67-B2B95031B317}" destId="{576F5FB2-4A8E-4AB8-9A25-20B1A69FEC2C}" srcOrd="3" destOrd="0" presId="urn:microsoft.com/office/officeart/2005/8/layout/bProcess3"/>
    <dgm:cxn modelId="{DE83D647-130B-49F5-AC76-09042EA4F63A}" type="presParOf" srcId="{576F5FB2-4A8E-4AB8-9A25-20B1A69FEC2C}" destId="{0A3E010D-6CA2-41B8-9EBE-E8849D0B7187}" srcOrd="0" destOrd="0" presId="urn:microsoft.com/office/officeart/2005/8/layout/bProcess3"/>
    <dgm:cxn modelId="{B7917218-FF2B-403D-84DD-05403F1AC8A2}" type="presParOf" srcId="{21101BE2-3B98-4912-8D67-B2B95031B317}" destId="{8652540F-8CF8-4366-80B6-BBC861B2AE05}" srcOrd="4" destOrd="0" presId="urn:microsoft.com/office/officeart/2005/8/layout/bProcess3"/>
    <dgm:cxn modelId="{3CBD92B1-3EA2-4F84-82B0-858651FF4AE0}" type="presParOf" srcId="{21101BE2-3B98-4912-8D67-B2B95031B317}" destId="{C72296C0-3E32-485E-A76D-9C2369731CB2}" srcOrd="5" destOrd="0" presId="urn:microsoft.com/office/officeart/2005/8/layout/bProcess3"/>
    <dgm:cxn modelId="{D2C15BA5-685A-4F23-98DA-E64E81B9FEE6}" type="presParOf" srcId="{C72296C0-3E32-485E-A76D-9C2369731CB2}" destId="{9186FA01-603F-44A8-9146-87C8ECE6366E}" srcOrd="0" destOrd="0" presId="urn:microsoft.com/office/officeart/2005/8/layout/bProcess3"/>
    <dgm:cxn modelId="{44866AE7-2245-4D5B-A2EB-8AB685CBEC80}" type="presParOf" srcId="{21101BE2-3B98-4912-8D67-B2B95031B317}" destId="{5BFA38F0-ADE2-4E7F-BFFE-2FAD26CA4EEE}" srcOrd="6" destOrd="0" presId="urn:microsoft.com/office/officeart/2005/8/layout/bProcess3"/>
    <dgm:cxn modelId="{939274BD-9C45-4328-95F5-56CC3B380AC2}" type="presParOf" srcId="{21101BE2-3B98-4912-8D67-B2B95031B317}" destId="{0A9A0751-041E-4E71-9BBF-87F8B5C53A63}" srcOrd="7" destOrd="0" presId="urn:microsoft.com/office/officeart/2005/8/layout/bProcess3"/>
    <dgm:cxn modelId="{4DE9F697-7BAE-4856-8559-D4CE265F2C5D}" type="presParOf" srcId="{0A9A0751-041E-4E71-9BBF-87F8B5C53A63}" destId="{9469F417-E018-4658-98A5-1113ACDF12F6}" srcOrd="0" destOrd="0" presId="urn:microsoft.com/office/officeart/2005/8/layout/bProcess3"/>
    <dgm:cxn modelId="{74FFCEC5-9142-4260-84A4-3202C50ECF1B}" type="presParOf" srcId="{21101BE2-3B98-4912-8D67-B2B95031B317}" destId="{2D2B755A-5F6B-4A39-B3C9-DF2947A6F329}" srcOrd="8" destOrd="0" presId="urn:microsoft.com/office/officeart/2005/8/layout/bProcess3"/>
    <dgm:cxn modelId="{00EA4080-ADF5-4177-A8D5-3CEC31F3CD80}" type="presParOf" srcId="{21101BE2-3B98-4912-8D67-B2B95031B317}" destId="{F0031B75-99F0-450E-AB3B-03662FB4F1F2}" srcOrd="9" destOrd="0" presId="urn:microsoft.com/office/officeart/2005/8/layout/bProcess3"/>
    <dgm:cxn modelId="{CAFAFACF-4F18-4B78-926B-073BF70D71A9}" type="presParOf" srcId="{F0031B75-99F0-450E-AB3B-03662FB4F1F2}" destId="{2174B26A-0FE0-45A7-97A3-08E977ECBC77}" srcOrd="0" destOrd="0" presId="urn:microsoft.com/office/officeart/2005/8/layout/bProcess3"/>
    <dgm:cxn modelId="{56A18CCA-4EF4-4AE8-93EF-94F9AC5A9453}" type="presParOf" srcId="{21101BE2-3B98-4912-8D67-B2B95031B317}" destId="{A1BC6B49-9D39-4E5C-B582-B4DBDFDC7FE7}" srcOrd="10" destOrd="0" presId="urn:microsoft.com/office/officeart/2005/8/layout/bProcess3"/>
    <dgm:cxn modelId="{59B7DBC4-633F-428F-9E95-72EC79F75DC2}" type="presParOf" srcId="{21101BE2-3B98-4912-8D67-B2B95031B317}" destId="{2055EB6E-1820-4F17-B95F-0A582C83037F}" srcOrd="11" destOrd="0" presId="urn:microsoft.com/office/officeart/2005/8/layout/bProcess3"/>
    <dgm:cxn modelId="{E2A538A8-0F46-4AEC-8ABF-C8FAC300E892}" type="presParOf" srcId="{2055EB6E-1820-4F17-B95F-0A582C83037F}" destId="{23C7D09E-83E6-4F1F-8102-B8B40F488C73}" srcOrd="0" destOrd="0" presId="urn:microsoft.com/office/officeart/2005/8/layout/bProcess3"/>
    <dgm:cxn modelId="{13A93FCF-9E45-438D-8FB0-C43FD3723401}" type="presParOf" srcId="{21101BE2-3B98-4912-8D67-B2B95031B317}" destId="{16AD7283-ECC1-49E6-A6E1-511F8D1C3215}" srcOrd="12" destOrd="0" presId="urn:microsoft.com/office/officeart/2005/8/layout/bProcess3"/>
    <dgm:cxn modelId="{D07468CD-FBA3-40FA-BAFE-91531595F759}" type="presParOf" srcId="{21101BE2-3B98-4912-8D67-B2B95031B317}" destId="{7041D8DF-CD17-4D71-8B44-FE040AEF9398}" srcOrd="13" destOrd="0" presId="urn:microsoft.com/office/officeart/2005/8/layout/bProcess3"/>
    <dgm:cxn modelId="{E6B5C805-C850-4669-8373-D37E21707C25}" type="presParOf" srcId="{7041D8DF-CD17-4D71-8B44-FE040AEF9398}" destId="{9464EF83-7B38-4414-A011-533F3BAEC3E7}" srcOrd="0" destOrd="0" presId="urn:microsoft.com/office/officeart/2005/8/layout/bProcess3"/>
    <dgm:cxn modelId="{E1301A63-9736-4CCD-8BAE-A35D59F297CD}" type="presParOf" srcId="{21101BE2-3B98-4912-8D67-B2B95031B317}" destId="{3EAE7431-7CC7-49FC-A8C0-5C8A47F6BE2C}" srcOrd="14" destOrd="0" presId="urn:microsoft.com/office/officeart/2005/8/layout/bProcess3"/>
    <dgm:cxn modelId="{C020B6B2-FE41-4F8A-953F-4BD25C7EC508}" type="presParOf" srcId="{21101BE2-3B98-4912-8D67-B2B95031B317}" destId="{B1D3CEB2-E280-4865-95CF-3034F6E5757B}" srcOrd="15" destOrd="0" presId="urn:microsoft.com/office/officeart/2005/8/layout/bProcess3"/>
    <dgm:cxn modelId="{64FC582C-197A-46C2-B0C3-CF37E04A25E0}" type="presParOf" srcId="{B1D3CEB2-E280-4865-95CF-3034F6E5757B}" destId="{A8144F41-AFB5-4D02-BA42-76DD597C911A}" srcOrd="0" destOrd="0" presId="urn:microsoft.com/office/officeart/2005/8/layout/bProcess3"/>
    <dgm:cxn modelId="{3999BBB0-7551-45A2-B273-23A0EBCE683B}" type="presParOf" srcId="{21101BE2-3B98-4912-8D67-B2B95031B317}" destId="{20E5C55C-739E-48ED-BA67-B72FA177B63F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459405-72D4-4538-95A8-16A0B7BE29E5}" type="doc">
      <dgm:prSet loTypeId="urn:microsoft.com/office/officeart/2005/8/layout/bProcess3" loCatId="process" qsTypeId="urn:microsoft.com/office/officeart/2005/8/quickstyle/3d7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B4F3B574-3EDB-4A19-8E98-EBB9B8D68808}">
      <dgm:prSet phldrT="[Texto]"/>
      <dgm:spPr/>
      <dgm:t>
        <a:bodyPr/>
        <a:lstStyle/>
        <a:p>
          <a:r>
            <a:rPr lang="es-CO" dirty="0" smtClean="0"/>
            <a:t>Evaluación y efectos</a:t>
          </a:r>
        </a:p>
      </dgm:t>
    </dgm:pt>
    <dgm:pt modelId="{C413C134-C133-4946-8F95-66B73A39E3AF}" type="parTrans" cxnId="{858E0BB6-9D38-415F-9834-D4319E47B6F8}">
      <dgm:prSet/>
      <dgm:spPr/>
      <dgm:t>
        <a:bodyPr/>
        <a:lstStyle/>
        <a:p>
          <a:endParaRPr lang="es-CO"/>
        </a:p>
      </dgm:t>
    </dgm:pt>
    <dgm:pt modelId="{5B40EC1A-AE35-45D6-8ABB-AE213725D44B}" type="sibTrans" cxnId="{858E0BB6-9D38-415F-9834-D4319E47B6F8}">
      <dgm:prSet/>
      <dgm:spPr/>
      <dgm:t>
        <a:bodyPr/>
        <a:lstStyle/>
        <a:p>
          <a:endParaRPr lang="es-CO" dirty="0"/>
        </a:p>
      </dgm:t>
    </dgm:pt>
    <dgm:pt modelId="{1A49A978-08F5-4A19-A42C-B5D8715E90E7}">
      <dgm:prSet phldrT="[Texto]"/>
      <dgm:spPr/>
      <dgm:t>
        <a:bodyPr/>
        <a:lstStyle/>
        <a:p>
          <a:r>
            <a:rPr lang="es-CO" dirty="0" smtClean="0"/>
            <a:t>Permanencia</a:t>
          </a:r>
        </a:p>
      </dgm:t>
    </dgm:pt>
    <dgm:pt modelId="{FD38F45F-0031-4075-B6C4-0CD4C5B22C44}" type="parTrans" cxnId="{B18AC043-6AEC-4149-B6C7-2A224C02AF94}">
      <dgm:prSet/>
      <dgm:spPr/>
      <dgm:t>
        <a:bodyPr/>
        <a:lstStyle/>
        <a:p>
          <a:endParaRPr lang="es-CO"/>
        </a:p>
      </dgm:t>
    </dgm:pt>
    <dgm:pt modelId="{1AD73C3D-BF82-4C0A-958C-B649703C8402}" type="sibTrans" cxnId="{B18AC043-6AEC-4149-B6C7-2A224C02AF94}">
      <dgm:prSet/>
      <dgm:spPr/>
      <dgm:t>
        <a:bodyPr/>
        <a:lstStyle/>
        <a:p>
          <a:endParaRPr lang="es-CO" dirty="0"/>
        </a:p>
      </dgm:t>
    </dgm:pt>
    <dgm:pt modelId="{36BA03FB-F88D-4355-9452-8E0657E61704}">
      <dgm:prSet phldrT="[Texto]"/>
      <dgm:spPr/>
      <dgm:t>
        <a:bodyPr/>
        <a:lstStyle/>
        <a:p>
          <a:r>
            <a:rPr lang="es-CO" dirty="0" smtClean="0"/>
            <a:t>Situación Especial</a:t>
          </a:r>
        </a:p>
      </dgm:t>
    </dgm:pt>
    <dgm:pt modelId="{D9B8D289-6C2F-4BE6-834B-0AF04F6FCC9A}" type="parTrans" cxnId="{D794519C-7858-402F-A3B4-0EAEA1E148DF}">
      <dgm:prSet/>
      <dgm:spPr/>
      <dgm:t>
        <a:bodyPr/>
        <a:lstStyle/>
        <a:p>
          <a:endParaRPr lang="es-CO"/>
        </a:p>
      </dgm:t>
    </dgm:pt>
    <dgm:pt modelId="{3CA0897F-9250-42ED-8B5E-B0F8D508476C}" type="sibTrans" cxnId="{D794519C-7858-402F-A3B4-0EAEA1E148DF}">
      <dgm:prSet/>
      <dgm:spPr/>
      <dgm:t>
        <a:bodyPr/>
        <a:lstStyle/>
        <a:p>
          <a:endParaRPr lang="es-CO"/>
        </a:p>
      </dgm:t>
    </dgm:pt>
    <dgm:pt modelId="{FDC6776D-84DB-4FBF-9624-EF1510D21587}">
      <dgm:prSet phldrT="[Texto]"/>
      <dgm:spPr/>
      <dgm:t>
        <a:bodyPr/>
        <a:lstStyle/>
        <a:p>
          <a:r>
            <a:rPr lang="es-CO" dirty="0" smtClean="0"/>
            <a:t>Interrupción</a:t>
          </a:r>
        </a:p>
      </dgm:t>
    </dgm:pt>
    <dgm:pt modelId="{8A16F0EF-5252-43E0-B44E-20BFC2E375EA}" type="parTrans" cxnId="{052D0AE3-4E2A-4326-B0E8-4C83BDDFAF9C}">
      <dgm:prSet/>
      <dgm:spPr/>
      <dgm:t>
        <a:bodyPr/>
        <a:lstStyle/>
        <a:p>
          <a:endParaRPr lang="es-CO"/>
        </a:p>
      </dgm:t>
    </dgm:pt>
    <dgm:pt modelId="{5E9F5E14-EDC4-49E8-81C0-B1BFCA97C4FE}" type="sibTrans" cxnId="{052D0AE3-4E2A-4326-B0E8-4C83BDDFAF9C}">
      <dgm:prSet/>
      <dgm:spPr/>
      <dgm:t>
        <a:bodyPr/>
        <a:lstStyle/>
        <a:p>
          <a:endParaRPr lang="es-CO" dirty="0"/>
        </a:p>
      </dgm:t>
    </dgm:pt>
    <dgm:pt modelId="{21101BE2-3B98-4912-8D67-B2B95031B317}" type="pres">
      <dgm:prSet presAssocID="{22459405-72D4-4538-95A8-16A0B7BE2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C10F39E-62F0-42C0-9986-B29A73B497E1}" type="pres">
      <dgm:prSet presAssocID="{B4F3B574-3EDB-4A19-8E98-EBB9B8D688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BF9D1F-49B7-42DE-8E78-BDEA861EDB4A}" type="pres">
      <dgm:prSet presAssocID="{5B40EC1A-AE35-45D6-8ABB-AE213725D44B}" presName="sibTrans" presStyleLbl="sibTrans1D1" presStyleIdx="0" presStyleCnt="3"/>
      <dgm:spPr/>
      <dgm:t>
        <a:bodyPr/>
        <a:lstStyle/>
        <a:p>
          <a:endParaRPr lang="es-CO"/>
        </a:p>
      </dgm:t>
    </dgm:pt>
    <dgm:pt modelId="{E9CFEF95-84F7-4C81-9669-4E83F7883E2E}" type="pres">
      <dgm:prSet presAssocID="{5B40EC1A-AE35-45D6-8ABB-AE213725D44B}" presName="connectorText" presStyleLbl="sibTrans1D1" presStyleIdx="0" presStyleCnt="3"/>
      <dgm:spPr/>
      <dgm:t>
        <a:bodyPr/>
        <a:lstStyle/>
        <a:p>
          <a:endParaRPr lang="es-CO"/>
        </a:p>
      </dgm:t>
    </dgm:pt>
    <dgm:pt modelId="{8FB83BC9-E1E1-4EE3-BB5A-5734A4783BD8}" type="pres">
      <dgm:prSet presAssocID="{1A49A978-08F5-4A19-A42C-B5D8715E90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76F5FB2-4A8E-4AB8-9A25-20B1A69FEC2C}" type="pres">
      <dgm:prSet presAssocID="{1AD73C3D-BF82-4C0A-958C-B649703C8402}" presName="sibTrans" presStyleLbl="sibTrans1D1" presStyleIdx="1" presStyleCnt="3"/>
      <dgm:spPr/>
      <dgm:t>
        <a:bodyPr/>
        <a:lstStyle/>
        <a:p>
          <a:endParaRPr lang="es-CO"/>
        </a:p>
      </dgm:t>
    </dgm:pt>
    <dgm:pt modelId="{0A3E010D-6CA2-41B8-9EBE-E8849D0B7187}" type="pres">
      <dgm:prSet presAssocID="{1AD73C3D-BF82-4C0A-958C-B649703C8402}" presName="connectorText" presStyleLbl="sibTrans1D1" presStyleIdx="1" presStyleCnt="3"/>
      <dgm:spPr/>
      <dgm:t>
        <a:bodyPr/>
        <a:lstStyle/>
        <a:p>
          <a:endParaRPr lang="es-CO"/>
        </a:p>
      </dgm:t>
    </dgm:pt>
    <dgm:pt modelId="{8652540F-8CF8-4366-80B6-BBC861B2AE05}" type="pres">
      <dgm:prSet presAssocID="{FDC6776D-84DB-4FBF-9624-EF1510D215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2296C0-3E32-485E-A76D-9C2369731CB2}" type="pres">
      <dgm:prSet presAssocID="{5E9F5E14-EDC4-49E8-81C0-B1BFCA97C4FE}" presName="sibTrans" presStyleLbl="sibTrans1D1" presStyleIdx="2" presStyleCnt="3"/>
      <dgm:spPr/>
      <dgm:t>
        <a:bodyPr/>
        <a:lstStyle/>
        <a:p>
          <a:endParaRPr lang="es-CO"/>
        </a:p>
      </dgm:t>
    </dgm:pt>
    <dgm:pt modelId="{9186FA01-603F-44A8-9146-87C8ECE6366E}" type="pres">
      <dgm:prSet presAssocID="{5E9F5E14-EDC4-49E8-81C0-B1BFCA97C4FE}" presName="connectorText" presStyleLbl="sibTrans1D1" presStyleIdx="2" presStyleCnt="3"/>
      <dgm:spPr/>
      <dgm:t>
        <a:bodyPr/>
        <a:lstStyle/>
        <a:p>
          <a:endParaRPr lang="es-CO"/>
        </a:p>
      </dgm:t>
    </dgm:pt>
    <dgm:pt modelId="{2D2B755A-5F6B-4A39-B3C9-DF2947A6F329}" type="pres">
      <dgm:prSet presAssocID="{36BA03FB-F88D-4355-9452-8E0657E617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A649DEE-C31C-42C4-9D32-409F3714A78A}" type="presOf" srcId="{FDC6776D-84DB-4FBF-9624-EF1510D21587}" destId="{8652540F-8CF8-4366-80B6-BBC861B2AE05}" srcOrd="0" destOrd="0" presId="urn:microsoft.com/office/officeart/2005/8/layout/bProcess3"/>
    <dgm:cxn modelId="{052D0AE3-4E2A-4326-B0E8-4C83BDDFAF9C}" srcId="{22459405-72D4-4538-95A8-16A0B7BE29E5}" destId="{FDC6776D-84DB-4FBF-9624-EF1510D21587}" srcOrd="2" destOrd="0" parTransId="{8A16F0EF-5252-43E0-B44E-20BFC2E375EA}" sibTransId="{5E9F5E14-EDC4-49E8-81C0-B1BFCA97C4FE}"/>
    <dgm:cxn modelId="{8203901F-96DB-4D23-8BA1-7649A6DCDFA9}" type="presOf" srcId="{5E9F5E14-EDC4-49E8-81C0-B1BFCA97C4FE}" destId="{C72296C0-3E32-485E-A76D-9C2369731CB2}" srcOrd="0" destOrd="0" presId="urn:microsoft.com/office/officeart/2005/8/layout/bProcess3"/>
    <dgm:cxn modelId="{858E0BB6-9D38-415F-9834-D4319E47B6F8}" srcId="{22459405-72D4-4538-95A8-16A0B7BE29E5}" destId="{B4F3B574-3EDB-4A19-8E98-EBB9B8D68808}" srcOrd="0" destOrd="0" parTransId="{C413C134-C133-4946-8F95-66B73A39E3AF}" sibTransId="{5B40EC1A-AE35-45D6-8ABB-AE213725D44B}"/>
    <dgm:cxn modelId="{E41C9C0D-62ED-4FFE-A3D4-74D5D4D47E1D}" type="presOf" srcId="{5E9F5E14-EDC4-49E8-81C0-B1BFCA97C4FE}" destId="{9186FA01-603F-44A8-9146-87C8ECE6366E}" srcOrd="1" destOrd="0" presId="urn:microsoft.com/office/officeart/2005/8/layout/bProcess3"/>
    <dgm:cxn modelId="{2A66A53A-3DA6-43AA-9C2C-8B34EA9F9326}" type="presOf" srcId="{5B40EC1A-AE35-45D6-8ABB-AE213725D44B}" destId="{17BF9D1F-49B7-42DE-8E78-BDEA861EDB4A}" srcOrd="0" destOrd="0" presId="urn:microsoft.com/office/officeart/2005/8/layout/bProcess3"/>
    <dgm:cxn modelId="{A8F0C846-6CD2-4C3B-95DD-7523B03A1F93}" type="presOf" srcId="{1AD73C3D-BF82-4C0A-958C-B649703C8402}" destId="{0A3E010D-6CA2-41B8-9EBE-E8849D0B7187}" srcOrd="1" destOrd="0" presId="urn:microsoft.com/office/officeart/2005/8/layout/bProcess3"/>
    <dgm:cxn modelId="{B18AC043-6AEC-4149-B6C7-2A224C02AF94}" srcId="{22459405-72D4-4538-95A8-16A0B7BE29E5}" destId="{1A49A978-08F5-4A19-A42C-B5D8715E90E7}" srcOrd="1" destOrd="0" parTransId="{FD38F45F-0031-4075-B6C4-0CD4C5B22C44}" sibTransId="{1AD73C3D-BF82-4C0A-958C-B649703C8402}"/>
    <dgm:cxn modelId="{30082844-B08C-4C41-96C6-8D8224C7E802}" type="presOf" srcId="{36BA03FB-F88D-4355-9452-8E0657E61704}" destId="{2D2B755A-5F6B-4A39-B3C9-DF2947A6F329}" srcOrd="0" destOrd="0" presId="urn:microsoft.com/office/officeart/2005/8/layout/bProcess3"/>
    <dgm:cxn modelId="{D794519C-7858-402F-A3B4-0EAEA1E148DF}" srcId="{22459405-72D4-4538-95A8-16A0B7BE29E5}" destId="{36BA03FB-F88D-4355-9452-8E0657E61704}" srcOrd="3" destOrd="0" parTransId="{D9B8D289-6C2F-4BE6-834B-0AF04F6FCC9A}" sibTransId="{3CA0897F-9250-42ED-8B5E-B0F8D508476C}"/>
    <dgm:cxn modelId="{56FA25B4-0EDC-44AA-A083-F364122F3CF6}" type="presOf" srcId="{5B40EC1A-AE35-45D6-8ABB-AE213725D44B}" destId="{E9CFEF95-84F7-4C81-9669-4E83F7883E2E}" srcOrd="1" destOrd="0" presId="urn:microsoft.com/office/officeart/2005/8/layout/bProcess3"/>
    <dgm:cxn modelId="{3C062F97-1E6D-4AB6-AD00-C0EF90A3ED36}" type="presOf" srcId="{22459405-72D4-4538-95A8-16A0B7BE29E5}" destId="{21101BE2-3B98-4912-8D67-B2B95031B317}" srcOrd="0" destOrd="0" presId="urn:microsoft.com/office/officeart/2005/8/layout/bProcess3"/>
    <dgm:cxn modelId="{4A1BBA1C-8701-466C-8EB7-14B99CFBC9D2}" type="presOf" srcId="{1A49A978-08F5-4A19-A42C-B5D8715E90E7}" destId="{8FB83BC9-E1E1-4EE3-BB5A-5734A4783BD8}" srcOrd="0" destOrd="0" presId="urn:microsoft.com/office/officeart/2005/8/layout/bProcess3"/>
    <dgm:cxn modelId="{D445FDC5-7532-42B1-A80B-AD923E179367}" type="presOf" srcId="{B4F3B574-3EDB-4A19-8E98-EBB9B8D68808}" destId="{0C10F39E-62F0-42C0-9986-B29A73B497E1}" srcOrd="0" destOrd="0" presId="urn:microsoft.com/office/officeart/2005/8/layout/bProcess3"/>
    <dgm:cxn modelId="{74F45F8D-56C3-4F85-B374-29211D12E9E0}" type="presOf" srcId="{1AD73C3D-BF82-4C0A-958C-B649703C8402}" destId="{576F5FB2-4A8E-4AB8-9A25-20B1A69FEC2C}" srcOrd="0" destOrd="0" presId="urn:microsoft.com/office/officeart/2005/8/layout/bProcess3"/>
    <dgm:cxn modelId="{1E299104-B011-46B4-9586-AD7FE9F5B943}" type="presParOf" srcId="{21101BE2-3B98-4912-8D67-B2B95031B317}" destId="{0C10F39E-62F0-42C0-9986-B29A73B497E1}" srcOrd="0" destOrd="0" presId="urn:microsoft.com/office/officeart/2005/8/layout/bProcess3"/>
    <dgm:cxn modelId="{5E94CBF5-0E86-4901-AE9A-0D8BB8BC3403}" type="presParOf" srcId="{21101BE2-3B98-4912-8D67-B2B95031B317}" destId="{17BF9D1F-49B7-42DE-8E78-BDEA861EDB4A}" srcOrd="1" destOrd="0" presId="urn:microsoft.com/office/officeart/2005/8/layout/bProcess3"/>
    <dgm:cxn modelId="{F0AE5D79-3FDC-4F45-B2EA-C9359269E2DD}" type="presParOf" srcId="{17BF9D1F-49B7-42DE-8E78-BDEA861EDB4A}" destId="{E9CFEF95-84F7-4C81-9669-4E83F7883E2E}" srcOrd="0" destOrd="0" presId="urn:microsoft.com/office/officeart/2005/8/layout/bProcess3"/>
    <dgm:cxn modelId="{B4110D05-7325-4A4E-8498-E404ECA47AFC}" type="presParOf" srcId="{21101BE2-3B98-4912-8D67-B2B95031B317}" destId="{8FB83BC9-E1E1-4EE3-BB5A-5734A4783BD8}" srcOrd="2" destOrd="0" presId="urn:microsoft.com/office/officeart/2005/8/layout/bProcess3"/>
    <dgm:cxn modelId="{9C7FB1FD-CF43-4658-B5CB-6088E5BC9F93}" type="presParOf" srcId="{21101BE2-3B98-4912-8D67-B2B95031B317}" destId="{576F5FB2-4A8E-4AB8-9A25-20B1A69FEC2C}" srcOrd="3" destOrd="0" presId="urn:microsoft.com/office/officeart/2005/8/layout/bProcess3"/>
    <dgm:cxn modelId="{F2772F8D-B2EC-4F93-BAEB-83BBB35810F7}" type="presParOf" srcId="{576F5FB2-4A8E-4AB8-9A25-20B1A69FEC2C}" destId="{0A3E010D-6CA2-41B8-9EBE-E8849D0B7187}" srcOrd="0" destOrd="0" presId="urn:microsoft.com/office/officeart/2005/8/layout/bProcess3"/>
    <dgm:cxn modelId="{608BA2E2-EB66-4410-BA6B-B69CD4577906}" type="presParOf" srcId="{21101BE2-3B98-4912-8D67-B2B95031B317}" destId="{8652540F-8CF8-4366-80B6-BBC861B2AE05}" srcOrd="4" destOrd="0" presId="urn:microsoft.com/office/officeart/2005/8/layout/bProcess3"/>
    <dgm:cxn modelId="{96041B0A-8BAA-4087-8C85-A9CA61A2F782}" type="presParOf" srcId="{21101BE2-3B98-4912-8D67-B2B95031B317}" destId="{C72296C0-3E32-485E-A76D-9C2369731CB2}" srcOrd="5" destOrd="0" presId="urn:microsoft.com/office/officeart/2005/8/layout/bProcess3"/>
    <dgm:cxn modelId="{BFF854B8-12CE-44B3-BE59-AC5DC0EA609D}" type="presParOf" srcId="{C72296C0-3E32-485E-A76D-9C2369731CB2}" destId="{9186FA01-603F-44A8-9146-87C8ECE6366E}" srcOrd="0" destOrd="0" presId="urn:microsoft.com/office/officeart/2005/8/layout/bProcess3"/>
    <dgm:cxn modelId="{8A37B73C-1E49-4F2F-A257-503AE06BB504}" type="presParOf" srcId="{21101BE2-3B98-4912-8D67-B2B95031B317}" destId="{2D2B755A-5F6B-4A39-B3C9-DF2947A6F329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23D1E6-33E6-41D7-B3B9-A92BF1E55B8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4722B3E-C425-4156-8DC6-902E6E881501}">
      <dgm:prSet phldrT="[Texto]"/>
      <dgm:spPr/>
      <dgm:t>
        <a:bodyPr/>
        <a:lstStyle/>
        <a:p>
          <a:r>
            <a:rPr lang="es-CO" dirty="0" smtClean="0"/>
            <a:t>CNSC</a:t>
          </a:r>
          <a:endParaRPr lang="es-CO" dirty="0"/>
        </a:p>
      </dgm:t>
    </dgm:pt>
    <dgm:pt modelId="{E7C6D80B-4BF1-47D5-BBFC-D0E26B022332}" type="parTrans" cxnId="{F84BCC9A-7227-40FA-B795-E77C1264387E}">
      <dgm:prSet/>
      <dgm:spPr/>
      <dgm:t>
        <a:bodyPr/>
        <a:lstStyle/>
        <a:p>
          <a:endParaRPr lang="es-CO"/>
        </a:p>
      </dgm:t>
    </dgm:pt>
    <dgm:pt modelId="{DBAB82C3-831F-4C4F-A0B6-2063BA3D5222}" type="sibTrans" cxnId="{F84BCC9A-7227-40FA-B795-E77C1264387E}">
      <dgm:prSet/>
      <dgm:spPr/>
      <dgm:t>
        <a:bodyPr/>
        <a:lstStyle/>
        <a:p>
          <a:endParaRPr lang="es-CO"/>
        </a:p>
      </dgm:t>
    </dgm:pt>
    <dgm:pt modelId="{DB306583-F988-4982-AD66-47353FE3B759}">
      <dgm:prSet phldrT="[Texto]"/>
      <dgm:spPr/>
      <dgm:t>
        <a:bodyPr/>
        <a:lstStyle/>
        <a:p>
          <a:r>
            <a:rPr lang="es-CO" dirty="0" smtClean="0"/>
            <a:t>Universidades Publicas</a:t>
          </a:r>
          <a:endParaRPr lang="es-CO" dirty="0"/>
        </a:p>
      </dgm:t>
    </dgm:pt>
    <dgm:pt modelId="{21A832BD-AE5F-4C63-AEC9-2A33FAB00636}" type="parTrans" cxnId="{5CA787C9-CA7C-432E-89AF-6D180E4A9918}">
      <dgm:prSet/>
      <dgm:spPr/>
      <dgm:t>
        <a:bodyPr/>
        <a:lstStyle/>
        <a:p>
          <a:endParaRPr lang="es-CO" dirty="0"/>
        </a:p>
      </dgm:t>
    </dgm:pt>
    <dgm:pt modelId="{52E04A20-7FC7-41AF-AEC3-F1A5B06A6BF8}" type="sibTrans" cxnId="{5CA787C9-CA7C-432E-89AF-6D180E4A9918}">
      <dgm:prSet/>
      <dgm:spPr/>
      <dgm:t>
        <a:bodyPr/>
        <a:lstStyle/>
        <a:p>
          <a:endParaRPr lang="es-CO"/>
        </a:p>
      </dgm:t>
    </dgm:pt>
    <dgm:pt modelId="{8384520C-FF23-408A-9F3D-36323AC84654}">
      <dgm:prSet phldrT="[Texto]"/>
      <dgm:spPr/>
      <dgm:t>
        <a:bodyPr/>
        <a:lstStyle/>
        <a:p>
          <a:r>
            <a:rPr lang="es-CO" dirty="0" smtClean="0"/>
            <a:t>Universidades Privadas</a:t>
          </a:r>
          <a:endParaRPr lang="es-CO" dirty="0"/>
        </a:p>
      </dgm:t>
    </dgm:pt>
    <dgm:pt modelId="{09E86987-0327-49FF-AB08-7B3583C471DB}" type="parTrans" cxnId="{C936C418-4742-42BD-A681-17E474A98C27}">
      <dgm:prSet/>
      <dgm:spPr/>
      <dgm:t>
        <a:bodyPr/>
        <a:lstStyle/>
        <a:p>
          <a:endParaRPr lang="es-CO" dirty="0"/>
        </a:p>
      </dgm:t>
    </dgm:pt>
    <dgm:pt modelId="{8A238F3B-302B-49C9-8BF4-DA5441E1283A}" type="sibTrans" cxnId="{C936C418-4742-42BD-A681-17E474A98C27}">
      <dgm:prSet/>
      <dgm:spPr/>
      <dgm:t>
        <a:bodyPr/>
        <a:lstStyle/>
        <a:p>
          <a:endParaRPr lang="es-CO"/>
        </a:p>
      </dgm:t>
    </dgm:pt>
    <dgm:pt modelId="{F136F500-043A-480A-8C24-46E53C10901A}">
      <dgm:prSet phldrT="[Texto]"/>
      <dgm:spPr/>
      <dgm:t>
        <a:bodyPr/>
        <a:lstStyle/>
        <a:p>
          <a:r>
            <a:rPr lang="es-CO" dirty="0" smtClean="0"/>
            <a:t>Institutos de Educación Superior acreditadas</a:t>
          </a:r>
          <a:endParaRPr lang="es-CO" dirty="0"/>
        </a:p>
      </dgm:t>
    </dgm:pt>
    <dgm:pt modelId="{F77A000B-B51D-4350-B4BF-4437BDB7B7CF}" type="parTrans" cxnId="{8274D8A5-E25B-43F5-9155-557A5AF9ACD2}">
      <dgm:prSet/>
      <dgm:spPr/>
      <dgm:t>
        <a:bodyPr/>
        <a:lstStyle/>
        <a:p>
          <a:endParaRPr lang="es-CO" dirty="0"/>
        </a:p>
      </dgm:t>
    </dgm:pt>
    <dgm:pt modelId="{01BD0DE8-9036-46A0-A851-B3DC9BCDFDD1}" type="sibTrans" cxnId="{8274D8A5-E25B-43F5-9155-557A5AF9ACD2}">
      <dgm:prSet/>
      <dgm:spPr/>
      <dgm:t>
        <a:bodyPr/>
        <a:lstStyle/>
        <a:p>
          <a:endParaRPr lang="es-CO"/>
        </a:p>
      </dgm:t>
    </dgm:pt>
    <dgm:pt modelId="{F9E8427F-CEC7-4435-92AD-624C0A6C7F56}" type="pres">
      <dgm:prSet presAssocID="{E023D1E6-33E6-41D7-B3B9-A92BF1E55B8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7EA39D4-5E53-4EEE-9215-D17F61CEA302}" type="pres">
      <dgm:prSet presAssocID="{E4722B3E-C425-4156-8DC6-902E6E881501}" presName="root1" presStyleCnt="0"/>
      <dgm:spPr/>
    </dgm:pt>
    <dgm:pt modelId="{1E56BBC1-C020-4267-8717-D0AC77645380}" type="pres">
      <dgm:prSet presAssocID="{E4722B3E-C425-4156-8DC6-902E6E8815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C14F4BF-D6E8-42DA-BB8C-CD20823B691E}" type="pres">
      <dgm:prSet presAssocID="{E4722B3E-C425-4156-8DC6-902E6E881501}" presName="level2hierChild" presStyleCnt="0"/>
      <dgm:spPr/>
    </dgm:pt>
    <dgm:pt modelId="{E00BB869-CD05-4EF9-BE5C-5CEF847D9D8F}" type="pres">
      <dgm:prSet presAssocID="{21A832BD-AE5F-4C63-AEC9-2A33FAB00636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BE780554-2E99-45A9-89C4-6638DB57FE6A}" type="pres">
      <dgm:prSet presAssocID="{21A832BD-AE5F-4C63-AEC9-2A33FAB00636}" presName="connTx" presStyleLbl="parChTrans1D2" presStyleIdx="0" presStyleCnt="3"/>
      <dgm:spPr/>
      <dgm:t>
        <a:bodyPr/>
        <a:lstStyle/>
        <a:p>
          <a:endParaRPr lang="es-CO"/>
        </a:p>
      </dgm:t>
    </dgm:pt>
    <dgm:pt modelId="{FDA3E563-4D00-46FE-8D5B-20292353EFD6}" type="pres">
      <dgm:prSet presAssocID="{DB306583-F988-4982-AD66-47353FE3B759}" presName="root2" presStyleCnt="0"/>
      <dgm:spPr/>
    </dgm:pt>
    <dgm:pt modelId="{FE09F392-C972-4652-87D9-4A1936E18E98}" type="pres">
      <dgm:prSet presAssocID="{DB306583-F988-4982-AD66-47353FE3B75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15D531-63BC-4814-9DCB-D3C1593B098D}" type="pres">
      <dgm:prSet presAssocID="{DB306583-F988-4982-AD66-47353FE3B759}" presName="level3hierChild" presStyleCnt="0"/>
      <dgm:spPr/>
    </dgm:pt>
    <dgm:pt modelId="{8C4E89BD-E492-4B30-89BA-D6D768114AF3}" type="pres">
      <dgm:prSet presAssocID="{09E86987-0327-49FF-AB08-7B3583C471DB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04712AF8-84A6-473C-B1A1-F83095B988EA}" type="pres">
      <dgm:prSet presAssocID="{09E86987-0327-49FF-AB08-7B3583C471DB}" presName="connTx" presStyleLbl="parChTrans1D2" presStyleIdx="1" presStyleCnt="3"/>
      <dgm:spPr/>
      <dgm:t>
        <a:bodyPr/>
        <a:lstStyle/>
        <a:p>
          <a:endParaRPr lang="es-CO"/>
        </a:p>
      </dgm:t>
    </dgm:pt>
    <dgm:pt modelId="{C69C0832-0724-465D-B679-F5B3D0D7B53F}" type="pres">
      <dgm:prSet presAssocID="{8384520C-FF23-408A-9F3D-36323AC84654}" presName="root2" presStyleCnt="0"/>
      <dgm:spPr/>
    </dgm:pt>
    <dgm:pt modelId="{4AA466E6-11C0-432E-A16F-93FE46BD83E4}" type="pres">
      <dgm:prSet presAssocID="{8384520C-FF23-408A-9F3D-36323AC8465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9921E53-7001-4F39-9877-1CA3F45CAA5B}" type="pres">
      <dgm:prSet presAssocID="{8384520C-FF23-408A-9F3D-36323AC84654}" presName="level3hierChild" presStyleCnt="0"/>
      <dgm:spPr/>
    </dgm:pt>
    <dgm:pt modelId="{48EDB21B-07E0-4981-9B52-B1A416BDEE7E}" type="pres">
      <dgm:prSet presAssocID="{F77A000B-B51D-4350-B4BF-4437BDB7B7CF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B434A2A9-6BDE-41D7-8251-81D78E0FF22D}" type="pres">
      <dgm:prSet presAssocID="{F77A000B-B51D-4350-B4BF-4437BDB7B7CF}" presName="connTx" presStyleLbl="parChTrans1D2" presStyleIdx="2" presStyleCnt="3"/>
      <dgm:spPr/>
      <dgm:t>
        <a:bodyPr/>
        <a:lstStyle/>
        <a:p>
          <a:endParaRPr lang="es-CO"/>
        </a:p>
      </dgm:t>
    </dgm:pt>
    <dgm:pt modelId="{77DB5537-A268-48D5-924C-A98E2FB87EC4}" type="pres">
      <dgm:prSet presAssocID="{F136F500-043A-480A-8C24-46E53C10901A}" presName="root2" presStyleCnt="0"/>
      <dgm:spPr/>
    </dgm:pt>
    <dgm:pt modelId="{C95D20CD-57F1-47C4-A979-2A180F76798E}" type="pres">
      <dgm:prSet presAssocID="{F136F500-043A-480A-8C24-46E53C10901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78A7A4-396C-4221-B33D-A73AE09EFCAA}" type="pres">
      <dgm:prSet presAssocID="{F136F500-043A-480A-8C24-46E53C10901A}" presName="level3hierChild" presStyleCnt="0"/>
      <dgm:spPr/>
    </dgm:pt>
  </dgm:ptLst>
  <dgm:cxnLst>
    <dgm:cxn modelId="{C936C418-4742-42BD-A681-17E474A98C27}" srcId="{E4722B3E-C425-4156-8DC6-902E6E881501}" destId="{8384520C-FF23-408A-9F3D-36323AC84654}" srcOrd="1" destOrd="0" parTransId="{09E86987-0327-49FF-AB08-7B3583C471DB}" sibTransId="{8A238F3B-302B-49C9-8BF4-DA5441E1283A}"/>
    <dgm:cxn modelId="{0B43A216-FCCA-43CC-A588-43BF4973083F}" type="presOf" srcId="{8384520C-FF23-408A-9F3D-36323AC84654}" destId="{4AA466E6-11C0-432E-A16F-93FE46BD83E4}" srcOrd="0" destOrd="0" presId="urn:microsoft.com/office/officeart/2008/layout/HorizontalMultiLevelHierarchy"/>
    <dgm:cxn modelId="{95865AC6-CBF5-4B7F-B778-461279856017}" type="presOf" srcId="{F77A000B-B51D-4350-B4BF-4437BDB7B7CF}" destId="{B434A2A9-6BDE-41D7-8251-81D78E0FF22D}" srcOrd="1" destOrd="0" presId="urn:microsoft.com/office/officeart/2008/layout/HorizontalMultiLevelHierarchy"/>
    <dgm:cxn modelId="{8274D8A5-E25B-43F5-9155-557A5AF9ACD2}" srcId="{E4722B3E-C425-4156-8DC6-902E6E881501}" destId="{F136F500-043A-480A-8C24-46E53C10901A}" srcOrd="2" destOrd="0" parTransId="{F77A000B-B51D-4350-B4BF-4437BDB7B7CF}" sibTransId="{01BD0DE8-9036-46A0-A851-B3DC9BCDFDD1}"/>
    <dgm:cxn modelId="{6A2EAA4E-4799-4669-B465-0C6979DA33FC}" type="presOf" srcId="{E4722B3E-C425-4156-8DC6-902E6E881501}" destId="{1E56BBC1-C020-4267-8717-D0AC77645380}" srcOrd="0" destOrd="0" presId="urn:microsoft.com/office/officeart/2008/layout/HorizontalMultiLevelHierarchy"/>
    <dgm:cxn modelId="{1F3E7859-D07F-4640-B80C-A2414E02E4A4}" type="presOf" srcId="{DB306583-F988-4982-AD66-47353FE3B759}" destId="{FE09F392-C972-4652-87D9-4A1936E18E98}" srcOrd="0" destOrd="0" presId="urn:microsoft.com/office/officeart/2008/layout/HorizontalMultiLevelHierarchy"/>
    <dgm:cxn modelId="{EE93333F-F4B9-4582-B898-0C73CFA141BF}" type="presOf" srcId="{F77A000B-B51D-4350-B4BF-4437BDB7B7CF}" destId="{48EDB21B-07E0-4981-9B52-B1A416BDEE7E}" srcOrd="0" destOrd="0" presId="urn:microsoft.com/office/officeart/2008/layout/HorizontalMultiLevelHierarchy"/>
    <dgm:cxn modelId="{5020D438-C97A-4CE4-9E4F-DAA0D8BE7A09}" type="presOf" srcId="{09E86987-0327-49FF-AB08-7B3583C471DB}" destId="{8C4E89BD-E492-4B30-89BA-D6D768114AF3}" srcOrd="0" destOrd="0" presId="urn:microsoft.com/office/officeart/2008/layout/HorizontalMultiLevelHierarchy"/>
    <dgm:cxn modelId="{D248BC1F-DE60-4700-89A1-A136FA46EA03}" type="presOf" srcId="{F136F500-043A-480A-8C24-46E53C10901A}" destId="{C95D20CD-57F1-47C4-A979-2A180F76798E}" srcOrd="0" destOrd="0" presId="urn:microsoft.com/office/officeart/2008/layout/HorizontalMultiLevelHierarchy"/>
    <dgm:cxn modelId="{E8F31660-D910-4856-8732-9ED2584D48BE}" type="presOf" srcId="{21A832BD-AE5F-4C63-AEC9-2A33FAB00636}" destId="{BE780554-2E99-45A9-89C4-6638DB57FE6A}" srcOrd="1" destOrd="0" presId="urn:microsoft.com/office/officeart/2008/layout/HorizontalMultiLevelHierarchy"/>
    <dgm:cxn modelId="{568AB7BF-702D-4FAA-BAE2-1644F4940A42}" type="presOf" srcId="{09E86987-0327-49FF-AB08-7B3583C471DB}" destId="{04712AF8-84A6-473C-B1A1-F83095B988EA}" srcOrd="1" destOrd="0" presId="urn:microsoft.com/office/officeart/2008/layout/HorizontalMultiLevelHierarchy"/>
    <dgm:cxn modelId="{5CA787C9-CA7C-432E-89AF-6D180E4A9918}" srcId="{E4722B3E-C425-4156-8DC6-902E6E881501}" destId="{DB306583-F988-4982-AD66-47353FE3B759}" srcOrd="0" destOrd="0" parTransId="{21A832BD-AE5F-4C63-AEC9-2A33FAB00636}" sibTransId="{52E04A20-7FC7-41AF-AEC3-F1A5B06A6BF8}"/>
    <dgm:cxn modelId="{42F0679C-9082-4A85-981D-5323911A6064}" type="presOf" srcId="{E023D1E6-33E6-41D7-B3B9-A92BF1E55B80}" destId="{F9E8427F-CEC7-4435-92AD-624C0A6C7F56}" srcOrd="0" destOrd="0" presId="urn:microsoft.com/office/officeart/2008/layout/HorizontalMultiLevelHierarchy"/>
    <dgm:cxn modelId="{F84BCC9A-7227-40FA-B795-E77C1264387E}" srcId="{E023D1E6-33E6-41D7-B3B9-A92BF1E55B80}" destId="{E4722B3E-C425-4156-8DC6-902E6E881501}" srcOrd="0" destOrd="0" parTransId="{E7C6D80B-4BF1-47D5-BBFC-D0E26B022332}" sibTransId="{DBAB82C3-831F-4C4F-A0B6-2063BA3D5222}"/>
    <dgm:cxn modelId="{E166AD3B-B25F-4912-B731-5D2A5BB5CE9F}" type="presOf" srcId="{21A832BD-AE5F-4C63-AEC9-2A33FAB00636}" destId="{E00BB869-CD05-4EF9-BE5C-5CEF847D9D8F}" srcOrd="0" destOrd="0" presId="urn:microsoft.com/office/officeart/2008/layout/HorizontalMultiLevelHierarchy"/>
    <dgm:cxn modelId="{EEBFECE5-EE09-42B6-B021-AB0C55AFCC2C}" type="presParOf" srcId="{F9E8427F-CEC7-4435-92AD-624C0A6C7F56}" destId="{F7EA39D4-5E53-4EEE-9215-D17F61CEA302}" srcOrd="0" destOrd="0" presId="urn:microsoft.com/office/officeart/2008/layout/HorizontalMultiLevelHierarchy"/>
    <dgm:cxn modelId="{B25537D9-C387-417D-A975-5C7F165E0BAF}" type="presParOf" srcId="{F7EA39D4-5E53-4EEE-9215-D17F61CEA302}" destId="{1E56BBC1-C020-4267-8717-D0AC77645380}" srcOrd="0" destOrd="0" presId="urn:microsoft.com/office/officeart/2008/layout/HorizontalMultiLevelHierarchy"/>
    <dgm:cxn modelId="{3A7B5D73-A39F-4280-BC66-4A6DAC738DF3}" type="presParOf" srcId="{F7EA39D4-5E53-4EEE-9215-D17F61CEA302}" destId="{2C14F4BF-D6E8-42DA-BB8C-CD20823B691E}" srcOrd="1" destOrd="0" presId="urn:microsoft.com/office/officeart/2008/layout/HorizontalMultiLevelHierarchy"/>
    <dgm:cxn modelId="{7F43CD42-3492-4B3F-AC3C-2D0319E9FD09}" type="presParOf" srcId="{2C14F4BF-D6E8-42DA-BB8C-CD20823B691E}" destId="{E00BB869-CD05-4EF9-BE5C-5CEF847D9D8F}" srcOrd="0" destOrd="0" presId="urn:microsoft.com/office/officeart/2008/layout/HorizontalMultiLevelHierarchy"/>
    <dgm:cxn modelId="{C3EE29CD-EA34-4866-9D18-EA624AE989D0}" type="presParOf" srcId="{E00BB869-CD05-4EF9-BE5C-5CEF847D9D8F}" destId="{BE780554-2E99-45A9-89C4-6638DB57FE6A}" srcOrd="0" destOrd="0" presId="urn:microsoft.com/office/officeart/2008/layout/HorizontalMultiLevelHierarchy"/>
    <dgm:cxn modelId="{1BF48CF9-0042-4315-BF0B-91C622E47E50}" type="presParOf" srcId="{2C14F4BF-D6E8-42DA-BB8C-CD20823B691E}" destId="{FDA3E563-4D00-46FE-8D5B-20292353EFD6}" srcOrd="1" destOrd="0" presId="urn:microsoft.com/office/officeart/2008/layout/HorizontalMultiLevelHierarchy"/>
    <dgm:cxn modelId="{36F7E809-6E94-4EB4-A6AA-44187F8FA9F7}" type="presParOf" srcId="{FDA3E563-4D00-46FE-8D5B-20292353EFD6}" destId="{FE09F392-C972-4652-87D9-4A1936E18E98}" srcOrd="0" destOrd="0" presId="urn:microsoft.com/office/officeart/2008/layout/HorizontalMultiLevelHierarchy"/>
    <dgm:cxn modelId="{89877EE3-A535-472B-88ED-949564E79DAA}" type="presParOf" srcId="{FDA3E563-4D00-46FE-8D5B-20292353EFD6}" destId="{8D15D531-63BC-4814-9DCB-D3C1593B098D}" srcOrd="1" destOrd="0" presId="urn:microsoft.com/office/officeart/2008/layout/HorizontalMultiLevelHierarchy"/>
    <dgm:cxn modelId="{5C2F4ED1-6F93-45ED-9834-818657A15A32}" type="presParOf" srcId="{2C14F4BF-D6E8-42DA-BB8C-CD20823B691E}" destId="{8C4E89BD-E492-4B30-89BA-D6D768114AF3}" srcOrd="2" destOrd="0" presId="urn:microsoft.com/office/officeart/2008/layout/HorizontalMultiLevelHierarchy"/>
    <dgm:cxn modelId="{A0E731EB-6DC4-4AF9-8857-4676AF388BEB}" type="presParOf" srcId="{8C4E89BD-E492-4B30-89BA-D6D768114AF3}" destId="{04712AF8-84A6-473C-B1A1-F83095B988EA}" srcOrd="0" destOrd="0" presId="urn:microsoft.com/office/officeart/2008/layout/HorizontalMultiLevelHierarchy"/>
    <dgm:cxn modelId="{4052F78E-1732-466F-9FDC-45762DB12467}" type="presParOf" srcId="{2C14F4BF-D6E8-42DA-BB8C-CD20823B691E}" destId="{C69C0832-0724-465D-B679-F5B3D0D7B53F}" srcOrd="3" destOrd="0" presId="urn:microsoft.com/office/officeart/2008/layout/HorizontalMultiLevelHierarchy"/>
    <dgm:cxn modelId="{27F64F42-15C2-4532-9122-B7827418C345}" type="presParOf" srcId="{C69C0832-0724-465D-B679-F5B3D0D7B53F}" destId="{4AA466E6-11C0-432E-A16F-93FE46BD83E4}" srcOrd="0" destOrd="0" presId="urn:microsoft.com/office/officeart/2008/layout/HorizontalMultiLevelHierarchy"/>
    <dgm:cxn modelId="{FC94F34F-EF25-470D-8F97-4EA33BCEB7F3}" type="presParOf" srcId="{C69C0832-0724-465D-B679-F5B3D0D7B53F}" destId="{19921E53-7001-4F39-9877-1CA3F45CAA5B}" srcOrd="1" destOrd="0" presId="urn:microsoft.com/office/officeart/2008/layout/HorizontalMultiLevelHierarchy"/>
    <dgm:cxn modelId="{5CD5AF64-D50D-4ADB-8C72-30C937661577}" type="presParOf" srcId="{2C14F4BF-D6E8-42DA-BB8C-CD20823B691E}" destId="{48EDB21B-07E0-4981-9B52-B1A416BDEE7E}" srcOrd="4" destOrd="0" presId="urn:microsoft.com/office/officeart/2008/layout/HorizontalMultiLevelHierarchy"/>
    <dgm:cxn modelId="{DBA2B4AE-D444-4341-865A-B7D6DD3A3EBB}" type="presParOf" srcId="{48EDB21B-07E0-4981-9B52-B1A416BDEE7E}" destId="{B434A2A9-6BDE-41D7-8251-81D78E0FF22D}" srcOrd="0" destOrd="0" presId="urn:microsoft.com/office/officeart/2008/layout/HorizontalMultiLevelHierarchy"/>
    <dgm:cxn modelId="{9230C7EF-AC42-45A1-83DD-1BD3F4DBAC3F}" type="presParOf" srcId="{2C14F4BF-D6E8-42DA-BB8C-CD20823B691E}" destId="{77DB5537-A268-48D5-924C-A98E2FB87EC4}" srcOrd="5" destOrd="0" presId="urn:microsoft.com/office/officeart/2008/layout/HorizontalMultiLevelHierarchy"/>
    <dgm:cxn modelId="{73AAF6DF-7C21-4AD6-ACC0-F621E51DAFBF}" type="presParOf" srcId="{77DB5537-A268-48D5-924C-A98E2FB87EC4}" destId="{C95D20CD-57F1-47C4-A979-2A180F76798E}" srcOrd="0" destOrd="0" presId="urn:microsoft.com/office/officeart/2008/layout/HorizontalMultiLevelHierarchy"/>
    <dgm:cxn modelId="{9A472F91-6751-4F94-9311-395EE8B5A5A6}" type="presParOf" srcId="{77DB5537-A268-48D5-924C-A98E2FB87EC4}" destId="{BD78A7A4-396C-4221-B33D-A73AE09EFC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01729C-1215-4D45-B888-B43ED3F9CC73}" type="doc">
      <dgm:prSet loTypeId="urn:microsoft.com/office/officeart/2008/layout/VerticalCurvedList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7E75714D-2F26-40C7-8335-94EB886AB810}">
      <dgm:prSet phldrT="[Texto]"/>
      <dgm:spPr/>
      <dgm:t>
        <a:bodyPr/>
        <a:lstStyle/>
        <a:p>
          <a:r>
            <a:rPr lang="es-CO" dirty="0" smtClean="0"/>
            <a:t>Ser ciudadano(a) Colombiano(a)</a:t>
          </a:r>
          <a:endParaRPr lang="es-CO" dirty="0"/>
        </a:p>
      </dgm:t>
    </dgm:pt>
    <dgm:pt modelId="{A9717EA2-0C22-4E2E-90EA-883338111DF3}" type="parTrans" cxnId="{0832902B-3B42-4F38-AEF1-B096AB4C7931}">
      <dgm:prSet/>
      <dgm:spPr/>
      <dgm:t>
        <a:bodyPr/>
        <a:lstStyle/>
        <a:p>
          <a:endParaRPr lang="es-CO"/>
        </a:p>
      </dgm:t>
    </dgm:pt>
    <dgm:pt modelId="{6BCB110D-9088-4F1E-997B-D3573F1D0940}" type="sibTrans" cxnId="{0832902B-3B42-4F38-AEF1-B096AB4C7931}">
      <dgm:prSet/>
      <dgm:spPr/>
      <dgm:t>
        <a:bodyPr/>
        <a:lstStyle/>
        <a:p>
          <a:endParaRPr lang="es-CO"/>
        </a:p>
      </dgm:t>
    </dgm:pt>
    <dgm:pt modelId="{460AC057-707D-4E19-B7AC-247AC681AEC7}">
      <dgm:prSet phldrT="[Texto]"/>
      <dgm:spPr/>
      <dgm:t>
        <a:bodyPr/>
        <a:lstStyle/>
        <a:p>
          <a:r>
            <a:rPr lang="es-CO" dirty="0" smtClean="0"/>
            <a:t>Situación militar definida(hombres)</a:t>
          </a:r>
          <a:endParaRPr lang="es-CO" dirty="0"/>
        </a:p>
      </dgm:t>
    </dgm:pt>
    <dgm:pt modelId="{DD6D4081-229C-489E-8FC4-9E27714B9C81}" type="parTrans" cxnId="{DFD5E04C-1CEF-42EA-A0D6-270C618A76E3}">
      <dgm:prSet/>
      <dgm:spPr/>
      <dgm:t>
        <a:bodyPr/>
        <a:lstStyle/>
        <a:p>
          <a:endParaRPr lang="es-CO"/>
        </a:p>
      </dgm:t>
    </dgm:pt>
    <dgm:pt modelId="{3AB96FD5-071D-4CED-B433-5CBFD8C5C064}" type="sibTrans" cxnId="{DFD5E04C-1CEF-42EA-A0D6-270C618A76E3}">
      <dgm:prSet/>
      <dgm:spPr/>
      <dgm:t>
        <a:bodyPr/>
        <a:lstStyle/>
        <a:p>
          <a:endParaRPr lang="es-CO"/>
        </a:p>
      </dgm:t>
    </dgm:pt>
    <dgm:pt modelId="{7E97ED7F-079C-4FC6-8C73-02F3C062BE24}">
      <dgm:prSet phldrT="[Texto]"/>
      <dgm:spPr/>
      <dgm:t>
        <a:bodyPr/>
        <a:lstStyle/>
        <a:p>
          <a:r>
            <a:rPr lang="es-CO" dirty="0" smtClean="0"/>
            <a:t>Cumplir con los requisitos mínimos del cargo</a:t>
          </a:r>
          <a:endParaRPr lang="es-CO" dirty="0"/>
        </a:p>
      </dgm:t>
    </dgm:pt>
    <dgm:pt modelId="{862FEE3D-0A82-471A-9A8C-39DA070A5EF6}" type="parTrans" cxnId="{D33EC7D1-8C51-41D8-B52B-F38B05C9B79D}">
      <dgm:prSet/>
      <dgm:spPr/>
      <dgm:t>
        <a:bodyPr/>
        <a:lstStyle/>
        <a:p>
          <a:endParaRPr lang="es-CO"/>
        </a:p>
      </dgm:t>
    </dgm:pt>
    <dgm:pt modelId="{C6B340E0-8764-4571-9005-B6E9554D3C83}" type="sibTrans" cxnId="{D33EC7D1-8C51-41D8-B52B-F38B05C9B79D}">
      <dgm:prSet/>
      <dgm:spPr/>
      <dgm:t>
        <a:bodyPr/>
        <a:lstStyle/>
        <a:p>
          <a:endParaRPr lang="es-CO"/>
        </a:p>
      </dgm:t>
    </dgm:pt>
    <dgm:pt modelId="{2030A06C-53A8-47CB-92E1-95663D98975F}">
      <dgm:prSet phldrT="[Texto]"/>
      <dgm:spPr/>
      <dgm:t>
        <a:bodyPr/>
        <a:lstStyle/>
        <a:p>
          <a:r>
            <a:rPr lang="es-CO" dirty="0" smtClean="0"/>
            <a:t>No encontrarse incurso dentro de las causales constitucionales y legales</a:t>
          </a:r>
          <a:endParaRPr lang="es-CO" dirty="0"/>
        </a:p>
      </dgm:t>
    </dgm:pt>
    <dgm:pt modelId="{08DCE74E-F05B-44AC-9960-72022DF07654}" type="parTrans" cxnId="{4B8E704E-AEFB-48CF-BB33-072E7233A57B}">
      <dgm:prSet/>
      <dgm:spPr/>
      <dgm:t>
        <a:bodyPr/>
        <a:lstStyle/>
        <a:p>
          <a:endParaRPr lang="es-CO"/>
        </a:p>
      </dgm:t>
    </dgm:pt>
    <dgm:pt modelId="{D532D252-28CC-4F0F-8B3C-19F6E661F094}" type="sibTrans" cxnId="{4B8E704E-AEFB-48CF-BB33-072E7233A57B}">
      <dgm:prSet/>
      <dgm:spPr/>
      <dgm:t>
        <a:bodyPr/>
        <a:lstStyle/>
        <a:p>
          <a:endParaRPr lang="es-CO"/>
        </a:p>
      </dgm:t>
    </dgm:pt>
    <dgm:pt modelId="{B2EAF410-7480-40D2-ACB8-C95CC5AD5F81}">
      <dgm:prSet phldrT="[Texto]"/>
      <dgm:spPr/>
      <dgm:t>
        <a:bodyPr/>
        <a:lstStyle/>
        <a:p>
          <a:r>
            <a:rPr lang="es-CO" dirty="0" smtClean="0"/>
            <a:t>Aceptar las reglas establecidas</a:t>
          </a:r>
          <a:endParaRPr lang="es-CO" dirty="0"/>
        </a:p>
      </dgm:t>
    </dgm:pt>
    <dgm:pt modelId="{34784B27-526E-47DC-91AA-2BC908C33CA2}" type="parTrans" cxnId="{E40BA73E-7E56-41C6-9B20-004E67E7ABEF}">
      <dgm:prSet/>
      <dgm:spPr/>
      <dgm:t>
        <a:bodyPr/>
        <a:lstStyle/>
        <a:p>
          <a:endParaRPr lang="es-CO"/>
        </a:p>
      </dgm:t>
    </dgm:pt>
    <dgm:pt modelId="{2406BC3A-A6F0-4038-9284-EC1895952E04}" type="sibTrans" cxnId="{E40BA73E-7E56-41C6-9B20-004E67E7ABEF}">
      <dgm:prSet/>
      <dgm:spPr/>
      <dgm:t>
        <a:bodyPr/>
        <a:lstStyle/>
        <a:p>
          <a:endParaRPr lang="es-CO"/>
        </a:p>
      </dgm:t>
    </dgm:pt>
    <dgm:pt modelId="{B96661FD-8EE4-4C30-B034-1C42CFA7E1D6}">
      <dgm:prSet phldrT="[Texto]"/>
      <dgm:spPr/>
      <dgm:t>
        <a:bodyPr/>
        <a:lstStyle/>
        <a:p>
          <a:r>
            <a:rPr lang="es-CO" dirty="0" smtClean="0"/>
            <a:t>Las demás establecidas en las normas legales y reglamentarias</a:t>
          </a:r>
          <a:endParaRPr lang="es-CO" dirty="0"/>
        </a:p>
      </dgm:t>
    </dgm:pt>
    <dgm:pt modelId="{355AFE52-2D39-4861-A760-46945897929A}" type="parTrans" cxnId="{830A7CFF-F161-4673-9E2D-4A9D265E2A0E}">
      <dgm:prSet/>
      <dgm:spPr/>
      <dgm:t>
        <a:bodyPr/>
        <a:lstStyle/>
        <a:p>
          <a:endParaRPr lang="es-CO"/>
        </a:p>
      </dgm:t>
    </dgm:pt>
    <dgm:pt modelId="{C649A880-3A9A-409A-A959-4FC7F377E68C}" type="sibTrans" cxnId="{830A7CFF-F161-4673-9E2D-4A9D265E2A0E}">
      <dgm:prSet/>
      <dgm:spPr/>
      <dgm:t>
        <a:bodyPr/>
        <a:lstStyle/>
        <a:p>
          <a:endParaRPr lang="es-CO"/>
        </a:p>
      </dgm:t>
    </dgm:pt>
    <dgm:pt modelId="{2AB45879-223E-41B5-A048-0D576D98A299}" type="pres">
      <dgm:prSet presAssocID="{4901729C-1215-4D45-B888-B43ED3F9CC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E1560654-DA2A-4961-91DD-D14AF163A0CE}" type="pres">
      <dgm:prSet presAssocID="{4901729C-1215-4D45-B888-B43ED3F9CC73}" presName="Name1" presStyleCnt="0"/>
      <dgm:spPr/>
    </dgm:pt>
    <dgm:pt modelId="{2E17A99C-446D-4B97-B0E6-5CF665CDF377}" type="pres">
      <dgm:prSet presAssocID="{4901729C-1215-4D45-B888-B43ED3F9CC73}" presName="cycle" presStyleCnt="0"/>
      <dgm:spPr/>
    </dgm:pt>
    <dgm:pt modelId="{ED1B5BDA-5236-43EB-AECF-C35E3F562802}" type="pres">
      <dgm:prSet presAssocID="{4901729C-1215-4D45-B888-B43ED3F9CC73}" presName="srcNode" presStyleLbl="node1" presStyleIdx="0" presStyleCnt="6"/>
      <dgm:spPr/>
    </dgm:pt>
    <dgm:pt modelId="{2FD304DF-3513-4596-98BB-1076865E4777}" type="pres">
      <dgm:prSet presAssocID="{4901729C-1215-4D45-B888-B43ED3F9CC73}" presName="conn" presStyleLbl="parChTrans1D2" presStyleIdx="0" presStyleCnt="1"/>
      <dgm:spPr/>
      <dgm:t>
        <a:bodyPr/>
        <a:lstStyle/>
        <a:p>
          <a:endParaRPr lang="es-CO"/>
        </a:p>
      </dgm:t>
    </dgm:pt>
    <dgm:pt modelId="{96D6EC85-B435-4EC9-B1E7-A05693F8461A}" type="pres">
      <dgm:prSet presAssocID="{4901729C-1215-4D45-B888-B43ED3F9CC73}" presName="extraNode" presStyleLbl="node1" presStyleIdx="0" presStyleCnt="6"/>
      <dgm:spPr/>
    </dgm:pt>
    <dgm:pt modelId="{E2E505C6-97E2-4346-892F-5A17444DE854}" type="pres">
      <dgm:prSet presAssocID="{4901729C-1215-4D45-B888-B43ED3F9CC73}" presName="dstNode" presStyleLbl="node1" presStyleIdx="0" presStyleCnt="6"/>
      <dgm:spPr/>
    </dgm:pt>
    <dgm:pt modelId="{07B0C439-AF3A-4F32-8A99-AFAC1ECB53E0}" type="pres">
      <dgm:prSet presAssocID="{7E75714D-2F26-40C7-8335-94EB886AB81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A0B0621-E302-4F4A-9C3E-4D5D74BC1A07}" type="pres">
      <dgm:prSet presAssocID="{7E75714D-2F26-40C7-8335-94EB886AB810}" presName="accent_1" presStyleCnt="0"/>
      <dgm:spPr/>
    </dgm:pt>
    <dgm:pt modelId="{EE856C7B-5815-451D-A394-434E73C65562}" type="pres">
      <dgm:prSet presAssocID="{7E75714D-2F26-40C7-8335-94EB886AB810}" presName="accentRepeatNode" presStyleLbl="solidFgAcc1" presStyleIdx="0" presStyleCnt="6"/>
      <dgm:spPr/>
    </dgm:pt>
    <dgm:pt modelId="{E14C09F5-1E44-4284-AAC0-416C31934E45}" type="pres">
      <dgm:prSet presAssocID="{460AC057-707D-4E19-B7AC-247AC681AEC7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4AF9D2E-8CE3-4F0C-8D06-9B771D6F908A}" type="pres">
      <dgm:prSet presAssocID="{460AC057-707D-4E19-B7AC-247AC681AEC7}" presName="accent_2" presStyleCnt="0"/>
      <dgm:spPr/>
    </dgm:pt>
    <dgm:pt modelId="{47FF5D55-5AD9-4F02-8A4F-6056A8B2D59E}" type="pres">
      <dgm:prSet presAssocID="{460AC057-707D-4E19-B7AC-247AC681AEC7}" presName="accentRepeatNode" presStyleLbl="solidFgAcc1" presStyleIdx="1" presStyleCnt="6"/>
      <dgm:spPr/>
    </dgm:pt>
    <dgm:pt modelId="{9E9CB099-7401-4B72-BE4C-01ECBF3436CD}" type="pres">
      <dgm:prSet presAssocID="{7E97ED7F-079C-4FC6-8C73-02F3C062BE2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E48575-4E67-433F-B554-51C488DAB70C}" type="pres">
      <dgm:prSet presAssocID="{7E97ED7F-079C-4FC6-8C73-02F3C062BE24}" presName="accent_3" presStyleCnt="0"/>
      <dgm:spPr/>
    </dgm:pt>
    <dgm:pt modelId="{C3A0810E-DD3B-4428-80FE-9C114D406EE1}" type="pres">
      <dgm:prSet presAssocID="{7E97ED7F-079C-4FC6-8C73-02F3C062BE24}" presName="accentRepeatNode" presStyleLbl="solidFgAcc1" presStyleIdx="2" presStyleCnt="6"/>
      <dgm:spPr/>
    </dgm:pt>
    <dgm:pt modelId="{1959D67A-840B-40B7-96F3-8A982C9B7F2C}" type="pres">
      <dgm:prSet presAssocID="{2030A06C-53A8-47CB-92E1-95663D98975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15AF10-7A4B-4FAC-A01A-08A01D4A2349}" type="pres">
      <dgm:prSet presAssocID="{2030A06C-53A8-47CB-92E1-95663D98975F}" presName="accent_4" presStyleCnt="0"/>
      <dgm:spPr/>
    </dgm:pt>
    <dgm:pt modelId="{B890598B-4AA8-4111-A790-9C7CFAD397AF}" type="pres">
      <dgm:prSet presAssocID="{2030A06C-53A8-47CB-92E1-95663D98975F}" presName="accentRepeatNode" presStyleLbl="solidFgAcc1" presStyleIdx="3" presStyleCnt="6"/>
      <dgm:spPr/>
    </dgm:pt>
    <dgm:pt modelId="{08AFC92D-FCF6-4CA3-BDAD-E227DF8DB991}" type="pres">
      <dgm:prSet presAssocID="{B2EAF410-7480-40D2-ACB8-C95CC5AD5F8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38CC86-CB7A-4206-A1F0-78A630927244}" type="pres">
      <dgm:prSet presAssocID="{B2EAF410-7480-40D2-ACB8-C95CC5AD5F81}" presName="accent_5" presStyleCnt="0"/>
      <dgm:spPr/>
    </dgm:pt>
    <dgm:pt modelId="{BB7F6F86-47CC-4FA5-8AE7-AB5C45598439}" type="pres">
      <dgm:prSet presAssocID="{B2EAF410-7480-40D2-ACB8-C95CC5AD5F81}" presName="accentRepeatNode" presStyleLbl="solidFgAcc1" presStyleIdx="4" presStyleCnt="6"/>
      <dgm:spPr/>
    </dgm:pt>
    <dgm:pt modelId="{CDD18612-5A50-4968-B477-52BD43FE7982}" type="pres">
      <dgm:prSet presAssocID="{B96661FD-8EE4-4C30-B034-1C42CFA7E1D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B2F3E9-97FF-431E-8026-92B98B7EC228}" type="pres">
      <dgm:prSet presAssocID="{B96661FD-8EE4-4C30-B034-1C42CFA7E1D6}" presName="accent_6" presStyleCnt="0"/>
      <dgm:spPr/>
    </dgm:pt>
    <dgm:pt modelId="{DDE11306-136C-4802-A424-114B048CCD51}" type="pres">
      <dgm:prSet presAssocID="{B96661FD-8EE4-4C30-B034-1C42CFA7E1D6}" presName="accentRepeatNode" presStyleLbl="solidFgAcc1" presStyleIdx="5" presStyleCnt="6"/>
      <dgm:spPr/>
    </dgm:pt>
  </dgm:ptLst>
  <dgm:cxnLst>
    <dgm:cxn modelId="{7D5DDDD4-E49E-4A50-8418-438E6A3D5B82}" type="presOf" srcId="{2030A06C-53A8-47CB-92E1-95663D98975F}" destId="{1959D67A-840B-40B7-96F3-8A982C9B7F2C}" srcOrd="0" destOrd="0" presId="urn:microsoft.com/office/officeart/2008/layout/VerticalCurvedList"/>
    <dgm:cxn modelId="{D33EC7D1-8C51-41D8-B52B-F38B05C9B79D}" srcId="{4901729C-1215-4D45-B888-B43ED3F9CC73}" destId="{7E97ED7F-079C-4FC6-8C73-02F3C062BE24}" srcOrd="2" destOrd="0" parTransId="{862FEE3D-0A82-471A-9A8C-39DA070A5EF6}" sibTransId="{C6B340E0-8764-4571-9005-B6E9554D3C83}"/>
    <dgm:cxn modelId="{91C924DD-210D-4E1E-BCF7-5A4DA916BA73}" type="presOf" srcId="{B2EAF410-7480-40D2-ACB8-C95CC5AD5F81}" destId="{08AFC92D-FCF6-4CA3-BDAD-E227DF8DB991}" srcOrd="0" destOrd="0" presId="urn:microsoft.com/office/officeart/2008/layout/VerticalCurvedList"/>
    <dgm:cxn modelId="{E40BA73E-7E56-41C6-9B20-004E67E7ABEF}" srcId="{4901729C-1215-4D45-B888-B43ED3F9CC73}" destId="{B2EAF410-7480-40D2-ACB8-C95CC5AD5F81}" srcOrd="4" destOrd="0" parTransId="{34784B27-526E-47DC-91AA-2BC908C33CA2}" sibTransId="{2406BC3A-A6F0-4038-9284-EC1895952E04}"/>
    <dgm:cxn modelId="{507F0092-A08F-413A-8E31-92CC972E763B}" type="presOf" srcId="{4901729C-1215-4D45-B888-B43ED3F9CC73}" destId="{2AB45879-223E-41B5-A048-0D576D98A299}" srcOrd="0" destOrd="0" presId="urn:microsoft.com/office/officeart/2008/layout/VerticalCurvedList"/>
    <dgm:cxn modelId="{A0E44C6C-C576-4A02-9105-9CEB7A229558}" type="presOf" srcId="{7E97ED7F-079C-4FC6-8C73-02F3C062BE24}" destId="{9E9CB099-7401-4B72-BE4C-01ECBF3436CD}" srcOrd="0" destOrd="0" presId="urn:microsoft.com/office/officeart/2008/layout/VerticalCurvedList"/>
    <dgm:cxn modelId="{8EF955C8-1F64-41A8-A35B-B3E899DD4433}" type="presOf" srcId="{B96661FD-8EE4-4C30-B034-1C42CFA7E1D6}" destId="{CDD18612-5A50-4968-B477-52BD43FE7982}" srcOrd="0" destOrd="0" presId="urn:microsoft.com/office/officeart/2008/layout/VerticalCurvedList"/>
    <dgm:cxn modelId="{0832902B-3B42-4F38-AEF1-B096AB4C7931}" srcId="{4901729C-1215-4D45-B888-B43ED3F9CC73}" destId="{7E75714D-2F26-40C7-8335-94EB886AB810}" srcOrd="0" destOrd="0" parTransId="{A9717EA2-0C22-4E2E-90EA-883338111DF3}" sibTransId="{6BCB110D-9088-4F1E-997B-D3573F1D0940}"/>
    <dgm:cxn modelId="{D00B4F00-9FC5-476F-8630-C78A78D90653}" type="presOf" srcId="{7E75714D-2F26-40C7-8335-94EB886AB810}" destId="{07B0C439-AF3A-4F32-8A99-AFAC1ECB53E0}" srcOrd="0" destOrd="0" presId="urn:microsoft.com/office/officeart/2008/layout/VerticalCurvedList"/>
    <dgm:cxn modelId="{2970909A-D0C6-43ED-8021-CD1476CFCDD1}" type="presOf" srcId="{460AC057-707D-4E19-B7AC-247AC681AEC7}" destId="{E14C09F5-1E44-4284-AAC0-416C31934E45}" srcOrd="0" destOrd="0" presId="urn:microsoft.com/office/officeart/2008/layout/VerticalCurvedList"/>
    <dgm:cxn modelId="{DFD5E04C-1CEF-42EA-A0D6-270C618A76E3}" srcId="{4901729C-1215-4D45-B888-B43ED3F9CC73}" destId="{460AC057-707D-4E19-B7AC-247AC681AEC7}" srcOrd="1" destOrd="0" parTransId="{DD6D4081-229C-489E-8FC4-9E27714B9C81}" sibTransId="{3AB96FD5-071D-4CED-B433-5CBFD8C5C064}"/>
    <dgm:cxn modelId="{830A7CFF-F161-4673-9E2D-4A9D265E2A0E}" srcId="{4901729C-1215-4D45-B888-B43ED3F9CC73}" destId="{B96661FD-8EE4-4C30-B034-1C42CFA7E1D6}" srcOrd="5" destOrd="0" parTransId="{355AFE52-2D39-4861-A760-46945897929A}" sibTransId="{C649A880-3A9A-409A-A959-4FC7F377E68C}"/>
    <dgm:cxn modelId="{4B8E704E-AEFB-48CF-BB33-072E7233A57B}" srcId="{4901729C-1215-4D45-B888-B43ED3F9CC73}" destId="{2030A06C-53A8-47CB-92E1-95663D98975F}" srcOrd="3" destOrd="0" parTransId="{08DCE74E-F05B-44AC-9960-72022DF07654}" sibTransId="{D532D252-28CC-4F0F-8B3C-19F6E661F094}"/>
    <dgm:cxn modelId="{B7B284EF-B4E2-41F9-9FA9-80F8D422A5E2}" type="presOf" srcId="{6BCB110D-9088-4F1E-997B-D3573F1D0940}" destId="{2FD304DF-3513-4596-98BB-1076865E4777}" srcOrd="0" destOrd="0" presId="urn:microsoft.com/office/officeart/2008/layout/VerticalCurvedList"/>
    <dgm:cxn modelId="{EC135D2D-490C-4338-BB3C-AB6ED395CDC1}" type="presParOf" srcId="{2AB45879-223E-41B5-A048-0D576D98A299}" destId="{E1560654-DA2A-4961-91DD-D14AF163A0CE}" srcOrd="0" destOrd="0" presId="urn:microsoft.com/office/officeart/2008/layout/VerticalCurvedList"/>
    <dgm:cxn modelId="{3002CB55-4E0A-48B3-B20A-312F2A9EF0B6}" type="presParOf" srcId="{E1560654-DA2A-4961-91DD-D14AF163A0CE}" destId="{2E17A99C-446D-4B97-B0E6-5CF665CDF377}" srcOrd="0" destOrd="0" presId="urn:microsoft.com/office/officeart/2008/layout/VerticalCurvedList"/>
    <dgm:cxn modelId="{1234C595-617C-4370-BE2B-285464A76B5B}" type="presParOf" srcId="{2E17A99C-446D-4B97-B0E6-5CF665CDF377}" destId="{ED1B5BDA-5236-43EB-AECF-C35E3F562802}" srcOrd="0" destOrd="0" presId="urn:microsoft.com/office/officeart/2008/layout/VerticalCurvedList"/>
    <dgm:cxn modelId="{81317700-362D-467D-98B8-A71B6A6DF84B}" type="presParOf" srcId="{2E17A99C-446D-4B97-B0E6-5CF665CDF377}" destId="{2FD304DF-3513-4596-98BB-1076865E4777}" srcOrd="1" destOrd="0" presId="urn:microsoft.com/office/officeart/2008/layout/VerticalCurvedList"/>
    <dgm:cxn modelId="{59AE4D78-6614-4B3B-8CE7-B69904D5F6BC}" type="presParOf" srcId="{2E17A99C-446D-4B97-B0E6-5CF665CDF377}" destId="{96D6EC85-B435-4EC9-B1E7-A05693F8461A}" srcOrd="2" destOrd="0" presId="urn:microsoft.com/office/officeart/2008/layout/VerticalCurvedList"/>
    <dgm:cxn modelId="{E9870374-1488-4B89-9290-B52010DCFC02}" type="presParOf" srcId="{2E17A99C-446D-4B97-B0E6-5CF665CDF377}" destId="{E2E505C6-97E2-4346-892F-5A17444DE854}" srcOrd="3" destOrd="0" presId="urn:microsoft.com/office/officeart/2008/layout/VerticalCurvedList"/>
    <dgm:cxn modelId="{981980A7-0900-4494-ACE5-C00A16DAD97D}" type="presParOf" srcId="{E1560654-DA2A-4961-91DD-D14AF163A0CE}" destId="{07B0C439-AF3A-4F32-8A99-AFAC1ECB53E0}" srcOrd="1" destOrd="0" presId="urn:microsoft.com/office/officeart/2008/layout/VerticalCurvedList"/>
    <dgm:cxn modelId="{01375AB8-A34A-406B-9691-624AFF98BA0D}" type="presParOf" srcId="{E1560654-DA2A-4961-91DD-D14AF163A0CE}" destId="{FA0B0621-E302-4F4A-9C3E-4D5D74BC1A07}" srcOrd="2" destOrd="0" presId="urn:microsoft.com/office/officeart/2008/layout/VerticalCurvedList"/>
    <dgm:cxn modelId="{75FAAA21-DCE6-4073-8F12-CB9C02324B1B}" type="presParOf" srcId="{FA0B0621-E302-4F4A-9C3E-4D5D74BC1A07}" destId="{EE856C7B-5815-451D-A394-434E73C65562}" srcOrd="0" destOrd="0" presId="urn:microsoft.com/office/officeart/2008/layout/VerticalCurvedList"/>
    <dgm:cxn modelId="{FD960A9F-211A-419D-A2BC-718679C946E3}" type="presParOf" srcId="{E1560654-DA2A-4961-91DD-D14AF163A0CE}" destId="{E14C09F5-1E44-4284-AAC0-416C31934E45}" srcOrd="3" destOrd="0" presId="urn:microsoft.com/office/officeart/2008/layout/VerticalCurvedList"/>
    <dgm:cxn modelId="{3CCE7910-1BE1-4288-87E1-53D5D09559C3}" type="presParOf" srcId="{E1560654-DA2A-4961-91DD-D14AF163A0CE}" destId="{F4AF9D2E-8CE3-4F0C-8D06-9B771D6F908A}" srcOrd="4" destOrd="0" presId="urn:microsoft.com/office/officeart/2008/layout/VerticalCurvedList"/>
    <dgm:cxn modelId="{C6F80A8C-252B-4541-8B45-B39B3E54155B}" type="presParOf" srcId="{F4AF9D2E-8CE3-4F0C-8D06-9B771D6F908A}" destId="{47FF5D55-5AD9-4F02-8A4F-6056A8B2D59E}" srcOrd="0" destOrd="0" presId="urn:microsoft.com/office/officeart/2008/layout/VerticalCurvedList"/>
    <dgm:cxn modelId="{EBFB615D-9008-4E2B-B53C-4EC7DA01D740}" type="presParOf" srcId="{E1560654-DA2A-4961-91DD-D14AF163A0CE}" destId="{9E9CB099-7401-4B72-BE4C-01ECBF3436CD}" srcOrd="5" destOrd="0" presId="urn:microsoft.com/office/officeart/2008/layout/VerticalCurvedList"/>
    <dgm:cxn modelId="{5A1A96DD-6A05-40F2-AE9B-C4E27FC50AEF}" type="presParOf" srcId="{E1560654-DA2A-4961-91DD-D14AF163A0CE}" destId="{ACE48575-4E67-433F-B554-51C488DAB70C}" srcOrd="6" destOrd="0" presId="urn:microsoft.com/office/officeart/2008/layout/VerticalCurvedList"/>
    <dgm:cxn modelId="{295253CC-077B-4A75-AED6-B33F50C27597}" type="presParOf" srcId="{ACE48575-4E67-433F-B554-51C488DAB70C}" destId="{C3A0810E-DD3B-4428-80FE-9C114D406EE1}" srcOrd="0" destOrd="0" presId="urn:microsoft.com/office/officeart/2008/layout/VerticalCurvedList"/>
    <dgm:cxn modelId="{0F52B586-D931-4489-A7F3-9B6B5DCB7CD6}" type="presParOf" srcId="{E1560654-DA2A-4961-91DD-D14AF163A0CE}" destId="{1959D67A-840B-40B7-96F3-8A982C9B7F2C}" srcOrd="7" destOrd="0" presId="urn:microsoft.com/office/officeart/2008/layout/VerticalCurvedList"/>
    <dgm:cxn modelId="{A17E0FE4-26D0-4DFD-BCB9-5EDF43F5D345}" type="presParOf" srcId="{E1560654-DA2A-4961-91DD-D14AF163A0CE}" destId="{B115AF10-7A4B-4FAC-A01A-08A01D4A2349}" srcOrd="8" destOrd="0" presId="urn:microsoft.com/office/officeart/2008/layout/VerticalCurvedList"/>
    <dgm:cxn modelId="{C45E3B7D-AB04-430D-8420-B2A2D531BA4E}" type="presParOf" srcId="{B115AF10-7A4B-4FAC-A01A-08A01D4A2349}" destId="{B890598B-4AA8-4111-A790-9C7CFAD397AF}" srcOrd="0" destOrd="0" presId="urn:microsoft.com/office/officeart/2008/layout/VerticalCurvedList"/>
    <dgm:cxn modelId="{47EECE86-CC89-4242-B642-B7538CB8251A}" type="presParOf" srcId="{E1560654-DA2A-4961-91DD-D14AF163A0CE}" destId="{08AFC92D-FCF6-4CA3-BDAD-E227DF8DB991}" srcOrd="9" destOrd="0" presId="urn:microsoft.com/office/officeart/2008/layout/VerticalCurvedList"/>
    <dgm:cxn modelId="{E84925EC-C79F-41DE-B5FD-D813317114E1}" type="presParOf" srcId="{E1560654-DA2A-4961-91DD-D14AF163A0CE}" destId="{9438CC86-CB7A-4206-A1F0-78A630927244}" srcOrd="10" destOrd="0" presId="urn:microsoft.com/office/officeart/2008/layout/VerticalCurvedList"/>
    <dgm:cxn modelId="{4EF652BA-6BF0-4D9A-B908-EB160F534A7A}" type="presParOf" srcId="{9438CC86-CB7A-4206-A1F0-78A630927244}" destId="{BB7F6F86-47CC-4FA5-8AE7-AB5C45598439}" srcOrd="0" destOrd="0" presId="urn:microsoft.com/office/officeart/2008/layout/VerticalCurvedList"/>
    <dgm:cxn modelId="{676FC250-323A-4392-A05C-7655516D2312}" type="presParOf" srcId="{E1560654-DA2A-4961-91DD-D14AF163A0CE}" destId="{CDD18612-5A50-4968-B477-52BD43FE7982}" srcOrd="11" destOrd="0" presId="urn:microsoft.com/office/officeart/2008/layout/VerticalCurvedList"/>
    <dgm:cxn modelId="{53CA14E3-46BC-4E1C-B441-92EAB2EDFD54}" type="presParOf" srcId="{E1560654-DA2A-4961-91DD-D14AF163A0CE}" destId="{91B2F3E9-97FF-431E-8026-92B98B7EC228}" srcOrd="12" destOrd="0" presId="urn:microsoft.com/office/officeart/2008/layout/VerticalCurvedList"/>
    <dgm:cxn modelId="{916BF145-43CF-4181-BE58-BA5895DD5404}" type="presParOf" srcId="{91B2F3E9-97FF-431E-8026-92B98B7EC228}" destId="{DDE11306-136C-4802-A424-114B048CCD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07093D-1774-4974-A36C-09FEEB1B223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DAD1402-67B2-48BF-951D-09EA18ED4D52}">
      <dgm:prSet phldrT="[Texto]"/>
      <dgm:spPr/>
      <dgm:t>
        <a:bodyPr/>
        <a:lstStyle/>
        <a:p>
          <a:r>
            <a:rPr lang="es-CO" dirty="0" smtClean="0"/>
            <a:t>Adquirir el PIN</a:t>
          </a:r>
          <a:endParaRPr lang="es-CO" dirty="0"/>
        </a:p>
      </dgm:t>
    </dgm:pt>
    <dgm:pt modelId="{77508FB3-C02E-41B4-A307-23474FC35849}" type="parTrans" cxnId="{F7AD5D25-45DE-49BB-8B92-0F5A825674CC}">
      <dgm:prSet/>
      <dgm:spPr/>
      <dgm:t>
        <a:bodyPr/>
        <a:lstStyle/>
        <a:p>
          <a:endParaRPr lang="es-CO"/>
        </a:p>
      </dgm:t>
    </dgm:pt>
    <dgm:pt modelId="{7A7D288D-0D45-4AE5-9A44-CA6B6AA6331A}" type="sibTrans" cxnId="{F7AD5D25-45DE-49BB-8B92-0F5A825674CC}">
      <dgm:prSet/>
      <dgm:spPr/>
      <dgm:t>
        <a:bodyPr/>
        <a:lstStyle/>
        <a:p>
          <a:endParaRPr lang="es-CO"/>
        </a:p>
      </dgm:t>
    </dgm:pt>
    <dgm:pt modelId="{5E794FDD-2E73-4302-8A71-F49DD24A5BC2}">
      <dgm:prSet phldrT="[Texto]"/>
      <dgm:spPr/>
      <dgm:t>
        <a:bodyPr/>
        <a:lstStyle/>
        <a:p>
          <a:r>
            <a:rPr lang="es-CO" dirty="0" smtClean="0"/>
            <a:t>Inscribirse en la Pagina Web</a:t>
          </a:r>
          <a:endParaRPr lang="es-CO" dirty="0"/>
        </a:p>
      </dgm:t>
    </dgm:pt>
    <dgm:pt modelId="{358D2081-35A9-44F1-957B-7EEB31A3FF46}" type="parTrans" cxnId="{F0929105-06A6-4D44-8311-B28157497375}">
      <dgm:prSet/>
      <dgm:spPr/>
      <dgm:t>
        <a:bodyPr/>
        <a:lstStyle/>
        <a:p>
          <a:endParaRPr lang="es-CO"/>
        </a:p>
      </dgm:t>
    </dgm:pt>
    <dgm:pt modelId="{1292F250-1A4D-433C-BC37-657904C896AC}" type="sibTrans" cxnId="{F0929105-06A6-4D44-8311-B28157497375}">
      <dgm:prSet/>
      <dgm:spPr/>
      <dgm:t>
        <a:bodyPr/>
        <a:lstStyle/>
        <a:p>
          <a:endParaRPr lang="es-CO"/>
        </a:p>
      </dgm:t>
    </dgm:pt>
    <dgm:pt modelId="{42226775-3341-4097-A897-8D4EC8A87F38}">
      <dgm:prSet phldrT="[Texto]"/>
      <dgm:spPr/>
      <dgm:t>
        <a:bodyPr/>
        <a:lstStyle/>
        <a:p>
          <a:r>
            <a:rPr lang="es-CO" dirty="0" smtClean="0"/>
            <a:t>Generar constancia de Inscripción</a:t>
          </a:r>
          <a:endParaRPr lang="es-CO" dirty="0"/>
        </a:p>
      </dgm:t>
    </dgm:pt>
    <dgm:pt modelId="{CE91F5E2-82FF-471A-BE27-0ED019DA192E}" type="parTrans" cxnId="{5932608C-476C-4E94-8476-10D838C9F897}">
      <dgm:prSet/>
      <dgm:spPr/>
      <dgm:t>
        <a:bodyPr/>
        <a:lstStyle/>
        <a:p>
          <a:endParaRPr lang="es-CO"/>
        </a:p>
      </dgm:t>
    </dgm:pt>
    <dgm:pt modelId="{77AF620B-903B-4942-BC21-7F81D2E10056}" type="sibTrans" cxnId="{5932608C-476C-4E94-8476-10D838C9F897}">
      <dgm:prSet/>
      <dgm:spPr/>
      <dgm:t>
        <a:bodyPr/>
        <a:lstStyle/>
        <a:p>
          <a:endParaRPr lang="es-CO"/>
        </a:p>
      </dgm:t>
    </dgm:pt>
    <dgm:pt modelId="{94AFF2FE-5708-4B42-A6AF-17BCD8F12110}">
      <dgm:prSet phldrT="[Texto]"/>
      <dgm:spPr/>
      <dgm:t>
        <a:bodyPr/>
        <a:lstStyle/>
        <a:p>
          <a:r>
            <a:rPr lang="es-CO" dirty="0" smtClean="0"/>
            <a:t>Elegir Empleo</a:t>
          </a:r>
          <a:endParaRPr lang="es-CO" dirty="0"/>
        </a:p>
      </dgm:t>
    </dgm:pt>
    <dgm:pt modelId="{E9AF7E82-9BB2-4681-9DA9-4A16AC8E7C06}" type="parTrans" cxnId="{C2952E0C-9528-4EEE-B021-FE034EDB725E}">
      <dgm:prSet/>
      <dgm:spPr/>
      <dgm:t>
        <a:bodyPr/>
        <a:lstStyle/>
        <a:p>
          <a:endParaRPr lang="es-CO"/>
        </a:p>
      </dgm:t>
    </dgm:pt>
    <dgm:pt modelId="{56E1BF87-C350-4A98-A996-0917AE83781A}" type="sibTrans" cxnId="{C2952E0C-9528-4EEE-B021-FE034EDB725E}">
      <dgm:prSet/>
      <dgm:spPr/>
      <dgm:t>
        <a:bodyPr/>
        <a:lstStyle/>
        <a:p>
          <a:endParaRPr lang="es-CO"/>
        </a:p>
      </dgm:t>
    </dgm:pt>
    <dgm:pt modelId="{84E3971D-E1C4-4EC9-A483-B132F8272CA5}" type="pres">
      <dgm:prSet presAssocID="{E407093D-1774-4974-A36C-09FEEB1B223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AE4B0F09-80FA-439C-9D5F-60DC06AA8BE7}" type="pres">
      <dgm:prSet presAssocID="{94AFF2FE-5708-4B42-A6AF-17BCD8F12110}" presName="chaos" presStyleCnt="0"/>
      <dgm:spPr/>
    </dgm:pt>
    <dgm:pt modelId="{87641BC1-F027-4A9B-8582-8A536CBC2C0E}" type="pres">
      <dgm:prSet presAssocID="{94AFF2FE-5708-4B42-A6AF-17BCD8F12110}" presName="parTx1" presStyleLbl="revTx" presStyleIdx="0" presStyleCnt="3"/>
      <dgm:spPr/>
      <dgm:t>
        <a:bodyPr/>
        <a:lstStyle/>
        <a:p>
          <a:endParaRPr lang="es-CO"/>
        </a:p>
      </dgm:t>
    </dgm:pt>
    <dgm:pt modelId="{FABAEA76-ED6F-4DC0-BC9C-E6997B8256FD}" type="pres">
      <dgm:prSet presAssocID="{94AFF2FE-5708-4B42-A6AF-17BCD8F12110}" presName="c1" presStyleLbl="node1" presStyleIdx="0" presStyleCnt="19"/>
      <dgm:spPr/>
    </dgm:pt>
    <dgm:pt modelId="{F2DF3641-17A2-4427-8FE7-D2387B01AE8C}" type="pres">
      <dgm:prSet presAssocID="{94AFF2FE-5708-4B42-A6AF-17BCD8F12110}" presName="c2" presStyleLbl="node1" presStyleIdx="1" presStyleCnt="19"/>
      <dgm:spPr/>
    </dgm:pt>
    <dgm:pt modelId="{BF01A8E6-4B90-4CC9-9DE3-D408178EC270}" type="pres">
      <dgm:prSet presAssocID="{94AFF2FE-5708-4B42-A6AF-17BCD8F12110}" presName="c3" presStyleLbl="node1" presStyleIdx="2" presStyleCnt="19"/>
      <dgm:spPr/>
    </dgm:pt>
    <dgm:pt modelId="{DFE6A950-BA21-4026-9EBA-BA64566F87BA}" type="pres">
      <dgm:prSet presAssocID="{94AFF2FE-5708-4B42-A6AF-17BCD8F12110}" presName="c4" presStyleLbl="node1" presStyleIdx="3" presStyleCnt="19"/>
      <dgm:spPr/>
    </dgm:pt>
    <dgm:pt modelId="{5AF88714-4F63-4CA1-AD64-1E8C6E524147}" type="pres">
      <dgm:prSet presAssocID="{94AFF2FE-5708-4B42-A6AF-17BCD8F12110}" presName="c5" presStyleLbl="node1" presStyleIdx="4" presStyleCnt="19"/>
      <dgm:spPr/>
    </dgm:pt>
    <dgm:pt modelId="{72F7586B-8278-4425-AFB6-53B8F850E3E2}" type="pres">
      <dgm:prSet presAssocID="{94AFF2FE-5708-4B42-A6AF-17BCD8F12110}" presName="c6" presStyleLbl="node1" presStyleIdx="5" presStyleCnt="19"/>
      <dgm:spPr/>
    </dgm:pt>
    <dgm:pt modelId="{4F06B661-A146-4021-907A-646ABF4ECF0B}" type="pres">
      <dgm:prSet presAssocID="{94AFF2FE-5708-4B42-A6AF-17BCD8F12110}" presName="c7" presStyleLbl="node1" presStyleIdx="6" presStyleCnt="19"/>
      <dgm:spPr/>
    </dgm:pt>
    <dgm:pt modelId="{9CDB4B3D-EAAB-4FC6-8ED1-86A4A5188A26}" type="pres">
      <dgm:prSet presAssocID="{94AFF2FE-5708-4B42-A6AF-17BCD8F12110}" presName="c8" presStyleLbl="node1" presStyleIdx="7" presStyleCnt="19"/>
      <dgm:spPr/>
    </dgm:pt>
    <dgm:pt modelId="{9A0AA8B2-BE31-47A5-80F3-B0776F2F08EB}" type="pres">
      <dgm:prSet presAssocID="{94AFF2FE-5708-4B42-A6AF-17BCD8F12110}" presName="c9" presStyleLbl="node1" presStyleIdx="8" presStyleCnt="19"/>
      <dgm:spPr/>
    </dgm:pt>
    <dgm:pt modelId="{72044B60-EEF7-416E-BDA5-BBF9F7DED823}" type="pres">
      <dgm:prSet presAssocID="{94AFF2FE-5708-4B42-A6AF-17BCD8F12110}" presName="c10" presStyleLbl="node1" presStyleIdx="9" presStyleCnt="19"/>
      <dgm:spPr/>
    </dgm:pt>
    <dgm:pt modelId="{8BA0EE45-1172-48AD-8C25-9323706722E0}" type="pres">
      <dgm:prSet presAssocID="{94AFF2FE-5708-4B42-A6AF-17BCD8F12110}" presName="c11" presStyleLbl="node1" presStyleIdx="10" presStyleCnt="19"/>
      <dgm:spPr/>
    </dgm:pt>
    <dgm:pt modelId="{7FB6F26C-28EC-410C-87D2-80D8E5E91AD5}" type="pres">
      <dgm:prSet presAssocID="{94AFF2FE-5708-4B42-A6AF-17BCD8F12110}" presName="c12" presStyleLbl="node1" presStyleIdx="11" presStyleCnt="19"/>
      <dgm:spPr/>
    </dgm:pt>
    <dgm:pt modelId="{698A5CB8-4642-4D7E-8117-C0F3C707623A}" type="pres">
      <dgm:prSet presAssocID="{94AFF2FE-5708-4B42-A6AF-17BCD8F12110}" presName="c13" presStyleLbl="node1" presStyleIdx="12" presStyleCnt="19"/>
      <dgm:spPr/>
    </dgm:pt>
    <dgm:pt modelId="{8FA7151F-D553-4C76-BCBE-B2D0F3FDE22E}" type="pres">
      <dgm:prSet presAssocID="{94AFF2FE-5708-4B42-A6AF-17BCD8F12110}" presName="c14" presStyleLbl="node1" presStyleIdx="13" presStyleCnt="19"/>
      <dgm:spPr/>
    </dgm:pt>
    <dgm:pt modelId="{5FE016E2-DAF4-42C9-8B97-CA3E4124AAF4}" type="pres">
      <dgm:prSet presAssocID="{94AFF2FE-5708-4B42-A6AF-17BCD8F12110}" presName="c15" presStyleLbl="node1" presStyleIdx="14" presStyleCnt="19"/>
      <dgm:spPr/>
    </dgm:pt>
    <dgm:pt modelId="{467BACAE-999B-4E26-965C-BE3ECD074377}" type="pres">
      <dgm:prSet presAssocID="{94AFF2FE-5708-4B42-A6AF-17BCD8F12110}" presName="c16" presStyleLbl="node1" presStyleIdx="15" presStyleCnt="19"/>
      <dgm:spPr/>
    </dgm:pt>
    <dgm:pt modelId="{F6B9E994-93FB-4D96-AE7E-C71D286A8C62}" type="pres">
      <dgm:prSet presAssocID="{94AFF2FE-5708-4B42-A6AF-17BCD8F12110}" presName="c17" presStyleLbl="node1" presStyleIdx="16" presStyleCnt="19"/>
      <dgm:spPr/>
    </dgm:pt>
    <dgm:pt modelId="{F9EE0981-052D-44B5-9D9B-1C7A7BA4DA87}" type="pres">
      <dgm:prSet presAssocID="{94AFF2FE-5708-4B42-A6AF-17BCD8F12110}" presName="c18" presStyleLbl="node1" presStyleIdx="17" presStyleCnt="19"/>
      <dgm:spPr/>
    </dgm:pt>
    <dgm:pt modelId="{05E6E2AB-3A08-45C1-8258-E26449DD45BB}" type="pres">
      <dgm:prSet presAssocID="{56E1BF87-C350-4A98-A996-0917AE83781A}" presName="chevronComposite1" presStyleCnt="0"/>
      <dgm:spPr/>
    </dgm:pt>
    <dgm:pt modelId="{50666837-CF03-475D-836F-9DE8797C00C7}" type="pres">
      <dgm:prSet presAssocID="{56E1BF87-C350-4A98-A996-0917AE83781A}" presName="chevron1" presStyleLbl="sibTrans2D1" presStyleIdx="0" presStyleCnt="3"/>
      <dgm:spPr/>
    </dgm:pt>
    <dgm:pt modelId="{B89D1DF1-DFCF-4A5A-B07B-18B88EC2032E}" type="pres">
      <dgm:prSet presAssocID="{56E1BF87-C350-4A98-A996-0917AE83781A}" presName="spChevron1" presStyleCnt="0"/>
      <dgm:spPr/>
    </dgm:pt>
    <dgm:pt modelId="{85F60A1E-EB69-4CEE-BA47-B7EE41480F34}" type="pres">
      <dgm:prSet presAssocID="{CDAD1402-67B2-48BF-951D-09EA18ED4D52}" presName="middle" presStyleCnt="0"/>
      <dgm:spPr/>
    </dgm:pt>
    <dgm:pt modelId="{C31DD9D5-8877-4C8B-BE7F-B67D5AC48D46}" type="pres">
      <dgm:prSet presAssocID="{CDAD1402-67B2-48BF-951D-09EA18ED4D52}" presName="parTxMid" presStyleLbl="revTx" presStyleIdx="1" presStyleCnt="3"/>
      <dgm:spPr/>
      <dgm:t>
        <a:bodyPr/>
        <a:lstStyle/>
        <a:p>
          <a:endParaRPr lang="es-CO"/>
        </a:p>
      </dgm:t>
    </dgm:pt>
    <dgm:pt modelId="{2C52F1D9-789A-45A3-8901-95318F4671A7}" type="pres">
      <dgm:prSet presAssocID="{CDAD1402-67B2-48BF-951D-09EA18ED4D52}" presName="spMid" presStyleCnt="0"/>
      <dgm:spPr/>
    </dgm:pt>
    <dgm:pt modelId="{1AD452D9-7D16-4B80-B055-309D333ABEBB}" type="pres">
      <dgm:prSet presAssocID="{7A7D288D-0D45-4AE5-9A44-CA6B6AA6331A}" presName="chevronComposite1" presStyleCnt="0"/>
      <dgm:spPr/>
    </dgm:pt>
    <dgm:pt modelId="{31233492-4C32-423B-988A-8B840372E053}" type="pres">
      <dgm:prSet presAssocID="{7A7D288D-0D45-4AE5-9A44-CA6B6AA6331A}" presName="chevron1" presStyleLbl="sibTrans2D1" presStyleIdx="1" presStyleCnt="3"/>
      <dgm:spPr/>
    </dgm:pt>
    <dgm:pt modelId="{214714DB-DB2E-45CD-8DC4-76DB460C7F04}" type="pres">
      <dgm:prSet presAssocID="{7A7D288D-0D45-4AE5-9A44-CA6B6AA6331A}" presName="spChevron1" presStyleCnt="0"/>
      <dgm:spPr/>
    </dgm:pt>
    <dgm:pt modelId="{6556430E-8DBF-4291-B0ED-F35D231E7B6C}" type="pres">
      <dgm:prSet presAssocID="{5E794FDD-2E73-4302-8A71-F49DD24A5BC2}" presName="middle" presStyleCnt="0"/>
      <dgm:spPr/>
    </dgm:pt>
    <dgm:pt modelId="{3838C5B0-FC61-4A8F-9EE3-BBDD0BB609DE}" type="pres">
      <dgm:prSet presAssocID="{5E794FDD-2E73-4302-8A71-F49DD24A5BC2}" presName="parTxMid" presStyleLbl="revTx" presStyleIdx="2" presStyleCnt="3"/>
      <dgm:spPr/>
      <dgm:t>
        <a:bodyPr/>
        <a:lstStyle/>
        <a:p>
          <a:endParaRPr lang="es-CO"/>
        </a:p>
      </dgm:t>
    </dgm:pt>
    <dgm:pt modelId="{62AA4B86-CADE-440D-A6F1-E9DA7D10E456}" type="pres">
      <dgm:prSet presAssocID="{5E794FDD-2E73-4302-8A71-F49DD24A5BC2}" presName="spMid" presStyleCnt="0"/>
      <dgm:spPr/>
    </dgm:pt>
    <dgm:pt modelId="{CE82731B-DAB8-4495-92FF-3FA8C7602F0C}" type="pres">
      <dgm:prSet presAssocID="{1292F250-1A4D-433C-BC37-657904C896AC}" presName="chevronComposite1" presStyleCnt="0"/>
      <dgm:spPr/>
    </dgm:pt>
    <dgm:pt modelId="{42AB818C-5135-4C67-B348-1A07C2AB57FB}" type="pres">
      <dgm:prSet presAssocID="{1292F250-1A4D-433C-BC37-657904C896AC}" presName="chevron1" presStyleLbl="sibTrans2D1" presStyleIdx="2" presStyleCnt="3"/>
      <dgm:spPr/>
    </dgm:pt>
    <dgm:pt modelId="{A4BB5910-00CF-40B4-B630-7375F5CD7504}" type="pres">
      <dgm:prSet presAssocID="{1292F250-1A4D-433C-BC37-657904C896AC}" presName="spChevron1" presStyleCnt="0"/>
      <dgm:spPr/>
    </dgm:pt>
    <dgm:pt modelId="{70DECC8C-30B2-4F44-8B0E-042092E87337}" type="pres">
      <dgm:prSet presAssocID="{42226775-3341-4097-A897-8D4EC8A87F38}" presName="last" presStyleCnt="0"/>
      <dgm:spPr/>
    </dgm:pt>
    <dgm:pt modelId="{A4019C43-54DC-4C26-AF9E-C004F9C18750}" type="pres">
      <dgm:prSet presAssocID="{42226775-3341-4097-A897-8D4EC8A87F38}" presName="circleTx" presStyleLbl="node1" presStyleIdx="18" presStyleCnt="19"/>
      <dgm:spPr/>
      <dgm:t>
        <a:bodyPr/>
        <a:lstStyle/>
        <a:p>
          <a:endParaRPr lang="es-CO"/>
        </a:p>
      </dgm:t>
    </dgm:pt>
    <dgm:pt modelId="{45688E67-515C-4F87-BE6D-51D9E44DF02E}" type="pres">
      <dgm:prSet presAssocID="{42226775-3341-4097-A897-8D4EC8A87F38}" presName="spN" presStyleCnt="0"/>
      <dgm:spPr/>
    </dgm:pt>
  </dgm:ptLst>
  <dgm:cxnLst>
    <dgm:cxn modelId="{3F4576DA-9A75-4624-B11F-AE41E167A8E9}" type="presOf" srcId="{E407093D-1774-4974-A36C-09FEEB1B2230}" destId="{84E3971D-E1C4-4EC9-A483-B132F8272CA5}" srcOrd="0" destOrd="0" presId="urn:microsoft.com/office/officeart/2009/3/layout/RandomtoResultProcess"/>
    <dgm:cxn modelId="{E8F94C1F-F3D9-4E8D-B591-73A09695F65E}" type="presOf" srcId="{CDAD1402-67B2-48BF-951D-09EA18ED4D52}" destId="{C31DD9D5-8877-4C8B-BE7F-B67D5AC48D46}" srcOrd="0" destOrd="0" presId="urn:microsoft.com/office/officeart/2009/3/layout/RandomtoResultProcess"/>
    <dgm:cxn modelId="{F0929105-06A6-4D44-8311-B28157497375}" srcId="{E407093D-1774-4974-A36C-09FEEB1B2230}" destId="{5E794FDD-2E73-4302-8A71-F49DD24A5BC2}" srcOrd="2" destOrd="0" parTransId="{358D2081-35A9-44F1-957B-7EEB31A3FF46}" sibTransId="{1292F250-1A4D-433C-BC37-657904C896AC}"/>
    <dgm:cxn modelId="{5932608C-476C-4E94-8476-10D838C9F897}" srcId="{E407093D-1774-4974-A36C-09FEEB1B2230}" destId="{42226775-3341-4097-A897-8D4EC8A87F38}" srcOrd="3" destOrd="0" parTransId="{CE91F5E2-82FF-471A-BE27-0ED019DA192E}" sibTransId="{77AF620B-903B-4942-BC21-7F81D2E10056}"/>
    <dgm:cxn modelId="{F7AD5D25-45DE-49BB-8B92-0F5A825674CC}" srcId="{E407093D-1774-4974-A36C-09FEEB1B2230}" destId="{CDAD1402-67B2-48BF-951D-09EA18ED4D52}" srcOrd="1" destOrd="0" parTransId="{77508FB3-C02E-41B4-A307-23474FC35849}" sibTransId="{7A7D288D-0D45-4AE5-9A44-CA6B6AA6331A}"/>
    <dgm:cxn modelId="{C71338CF-D899-4AF1-8F36-1C54E0DA4803}" type="presOf" srcId="{94AFF2FE-5708-4B42-A6AF-17BCD8F12110}" destId="{87641BC1-F027-4A9B-8582-8A536CBC2C0E}" srcOrd="0" destOrd="0" presId="urn:microsoft.com/office/officeart/2009/3/layout/RandomtoResultProcess"/>
    <dgm:cxn modelId="{3E7C40CE-9813-44BB-9838-C2DA97F21C16}" type="presOf" srcId="{42226775-3341-4097-A897-8D4EC8A87F38}" destId="{A4019C43-54DC-4C26-AF9E-C004F9C18750}" srcOrd="0" destOrd="0" presId="urn:microsoft.com/office/officeart/2009/3/layout/RandomtoResultProcess"/>
    <dgm:cxn modelId="{C2952E0C-9528-4EEE-B021-FE034EDB725E}" srcId="{E407093D-1774-4974-A36C-09FEEB1B2230}" destId="{94AFF2FE-5708-4B42-A6AF-17BCD8F12110}" srcOrd="0" destOrd="0" parTransId="{E9AF7E82-9BB2-4681-9DA9-4A16AC8E7C06}" sibTransId="{56E1BF87-C350-4A98-A996-0917AE83781A}"/>
    <dgm:cxn modelId="{FD93704D-D0AF-49C1-B504-309592ACF61A}" type="presOf" srcId="{5E794FDD-2E73-4302-8A71-F49DD24A5BC2}" destId="{3838C5B0-FC61-4A8F-9EE3-BBDD0BB609DE}" srcOrd="0" destOrd="0" presId="urn:microsoft.com/office/officeart/2009/3/layout/RandomtoResultProcess"/>
    <dgm:cxn modelId="{E844F821-F69E-4E3C-80A9-751E3241DDC4}" type="presParOf" srcId="{84E3971D-E1C4-4EC9-A483-B132F8272CA5}" destId="{AE4B0F09-80FA-439C-9D5F-60DC06AA8BE7}" srcOrd="0" destOrd="0" presId="urn:microsoft.com/office/officeart/2009/3/layout/RandomtoResultProcess"/>
    <dgm:cxn modelId="{58B077B7-9068-496D-BF1F-187CC67130D5}" type="presParOf" srcId="{AE4B0F09-80FA-439C-9D5F-60DC06AA8BE7}" destId="{87641BC1-F027-4A9B-8582-8A536CBC2C0E}" srcOrd="0" destOrd="0" presId="urn:microsoft.com/office/officeart/2009/3/layout/RandomtoResultProcess"/>
    <dgm:cxn modelId="{3ED9A645-1A23-4B90-B05D-081E4FB2624B}" type="presParOf" srcId="{AE4B0F09-80FA-439C-9D5F-60DC06AA8BE7}" destId="{FABAEA76-ED6F-4DC0-BC9C-E6997B8256FD}" srcOrd="1" destOrd="0" presId="urn:microsoft.com/office/officeart/2009/3/layout/RandomtoResultProcess"/>
    <dgm:cxn modelId="{3C7B174D-DD7C-4802-9F63-0FD06EF4A449}" type="presParOf" srcId="{AE4B0F09-80FA-439C-9D5F-60DC06AA8BE7}" destId="{F2DF3641-17A2-4427-8FE7-D2387B01AE8C}" srcOrd="2" destOrd="0" presId="urn:microsoft.com/office/officeart/2009/3/layout/RandomtoResultProcess"/>
    <dgm:cxn modelId="{2E74D0A2-6399-4E6F-B825-34E470D5C28B}" type="presParOf" srcId="{AE4B0F09-80FA-439C-9D5F-60DC06AA8BE7}" destId="{BF01A8E6-4B90-4CC9-9DE3-D408178EC270}" srcOrd="3" destOrd="0" presId="urn:microsoft.com/office/officeart/2009/3/layout/RandomtoResultProcess"/>
    <dgm:cxn modelId="{A1D18CEF-A5AA-4D44-985B-EF8B51C1A932}" type="presParOf" srcId="{AE4B0F09-80FA-439C-9D5F-60DC06AA8BE7}" destId="{DFE6A950-BA21-4026-9EBA-BA64566F87BA}" srcOrd="4" destOrd="0" presId="urn:microsoft.com/office/officeart/2009/3/layout/RandomtoResultProcess"/>
    <dgm:cxn modelId="{CABE848F-4DF3-44E3-8986-0C7D699AC936}" type="presParOf" srcId="{AE4B0F09-80FA-439C-9D5F-60DC06AA8BE7}" destId="{5AF88714-4F63-4CA1-AD64-1E8C6E524147}" srcOrd="5" destOrd="0" presId="urn:microsoft.com/office/officeart/2009/3/layout/RandomtoResultProcess"/>
    <dgm:cxn modelId="{BB00BDC4-917B-4DAA-BAF9-79B578CFF9E0}" type="presParOf" srcId="{AE4B0F09-80FA-439C-9D5F-60DC06AA8BE7}" destId="{72F7586B-8278-4425-AFB6-53B8F850E3E2}" srcOrd="6" destOrd="0" presId="urn:microsoft.com/office/officeart/2009/3/layout/RandomtoResultProcess"/>
    <dgm:cxn modelId="{F0C8D0CD-1329-4399-A922-3AC1C6C7D08B}" type="presParOf" srcId="{AE4B0F09-80FA-439C-9D5F-60DC06AA8BE7}" destId="{4F06B661-A146-4021-907A-646ABF4ECF0B}" srcOrd="7" destOrd="0" presId="urn:microsoft.com/office/officeart/2009/3/layout/RandomtoResultProcess"/>
    <dgm:cxn modelId="{CE92C43E-A290-4167-A6FB-C796412B7391}" type="presParOf" srcId="{AE4B0F09-80FA-439C-9D5F-60DC06AA8BE7}" destId="{9CDB4B3D-EAAB-4FC6-8ED1-86A4A5188A26}" srcOrd="8" destOrd="0" presId="urn:microsoft.com/office/officeart/2009/3/layout/RandomtoResultProcess"/>
    <dgm:cxn modelId="{168D97DD-0836-4D3B-B8B7-2E067DF5F011}" type="presParOf" srcId="{AE4B0F09-80FA-439C-9D5F-60DC06AA8BE7}" destId="{9A0AA8B2-BE31-47A5-80F3-B0776F2F08EB}" srcOrd="9" destOrd="0" presId="urn:microsoft.com/office/officeart/2009/3/layout/RandomtoResultProcess"/>
    <dgm:cxn modelId="{814CA52C-361B-42E8-A1C3-098EA2D4CE44}" type="presParOf" srcId="{AE4B0F09-80FA-439C-9D5F-60DC06AA8BE7}" destId="{72044B60-EEF7-416E-BDA5-BBF9F7DED823}" srcOrd="10" destOrd="0" presId="urn:microsoft.com/office/officeart/2009/3/layout/RandomtoResultProcess"/>
    <dgm:cxn modelId="{C5671AAF-6F8C-4800-AD35-C0F5BE0314C6}" type="presParOf" srcId="{AE4B0F09-80FA-439C-9D5F-60DC06AA8BE7}" destId="{8BA0EE45-1172-48AD-8C25-9323706722E0}" srcOrd="11" destOrd="0" presId="urn:microsoft.com/office/officeart/2009/3/layout/RandomtoResultProcess"/>
    <dgm:cxn modelId="{ADF7359E-F77A-45D9-98CF-8CA55B9DFCF2}" type="presParOf" srcId="{AE4B0F09-80FA-439C-9D5F-60DC06AA8BE7}" destId="{7FB6F26C-28EC-410C-87D2-80D8E5E91AD5}" srcOrd="12" destOrd="0" presId="urn:microsoft.com/office/officeart/2009/3/layout/RandomtoResultProcess"/>
    <dgm:cxn modelId="{1933B6A0-4C04-4FFA-8D9A-F4C1843B3E47}" type="presParOf" srcId="{AE4B0F09-80FA-439C-9D5F-60DC06AA8BE7}" destId="{698A5CB8-4642-4D7E-8117-C0F3C707623A}" srcOrd="13" destOrd="0" presId="urn:microsoft.com/office/officeart/2009/3/layout/RandomtoResultProcess"/>
    <dgm:cxn modelId="{30CDB6E1-BD14-46F1-9C5A-C760D26E764F}" type="presParOf" srcId="{AE4B0F09-80FA-439C-9D5F-60DC06AA8BE7}" destId="{8FA7151F-D553-4C76-BCBE-B2D0F3FDE22E}" srcOrd="14" destOrd="0" presId="urn:microsoft.com/office/officeart/2009/3/layout/RandomtoResultProcess"/>
    <dgm:cxn modelId="{25341154-E341-4A95-824D-AF3C5957D48E}" type="presParOf" srcId="{AE4B0F09-80FA-439C-9D5F-60DC06AA8BE7}" destId="{5FE016E2-DAF4-42C9-8B97-CA3E4124AAF4}" srcOrd="15" destOrd="0" presId="urn:microsoft.com/office/officeart/2009/3/layout/RandomtoResultProcess"/>
    <dgm:cxn modelId="{DAB5FF91-E730-4256-AA1A-605D836C222C}" type="presParOf" srcId="{AE4B0F09-80FA-439C-9D5F-60DC06AA8BE7}" destId="{467BACAE-999B-4E26-965C-BE3ECD074377}" srcOrd="16" destOrd="0" presId="urn:microsoft.com/office/officeart/2009/3/layout/RandomtoResultProcess"/>
    <dgm:cxn modelId="{6A86DA2E-2CE2-4D72-838C-03F0439E9C01}" type="presParOf" srcId="{AE4B0F09-80FA-439C-9D5F-60DC06AA8BE7}" destId="{F6B9E994-93FB-4D96-AE7E-C71D286A8C62}" srcOrd="17" destOrd="0" presId="urn:microsoft.com/office/officeart/2009/3/layout/RandomtoResultProcess"/>
    <dgm:cxn modelId="{5FD9DD16-2F4F-4201-98FC-20388D866366}" type="presParOf" srcId="{AE4B0F09-80FA-439C-9D5F-60DC06AA8BE7}" destId="{F9EE0981-052D-44B5-9D9B-1C7A7BA4DA87}" srcOrd="18" destOrd="0" presId="urn:microsoft.com/office/officeart/2009/3/layout/RandomtoResultProcess"/>
    <dgm:cxn modelId="{914E2F43-5AC3-4DB2-9C22-B81F5E6C1369}" type="presParOf" srcId="{84E3971D-E1C4-4EC9-A483-B132F8272CA5}" destId="{05E6E2AB-3A08-45C1-8258-E26449DD45BB}" srcOrd="1" destOrd="0" presId="urn:microsoft.com/office/officeart/2009/3/layout/RandomtoResultProcess"/>
    <dgm:cxn modelId="{16D57E90-AA64-48CE-9D9D-790EFD21D58D}" type="presParOf" srcId="{05E6E2AB-3A08-45C1-8258-E26449DD45BB}" destId="{50666837-CF03-475D-836F-9DE8797C00C7}" srcOrd="0" destOrd="0" presId="urn:microsoft.com/office/officeart/2009/3/layout/RandomtoResultProcess"/>
    <dgm:cxn modelId="{C1A5AE3D-0E81-45DA-A710-3C258E6D0D5D}" type="presParOf" srcId="{05E6E2AB-3A08-45C1-8258-E26449DD45BB}" destId="{B89D1DF1-DFCF-4A5A-B07B-18B88EC2032E}" srcOrd="1" destOrd="0" presId="urn:microsoft.com/office/officeart/2009/3/layout/RandomtoResultProcess"/>
    <dgm:cxn modelId="{92DE8A14-C8B8-409A-BB16-4F78DD230CD0}" type="presParOf" srcId="{84E3971D-E1C4-4EC9-A483-B132F8272CA5}" destId="{85F60A1E-EB69-4CEE-BA47-B7EE41480F34}" srcOrd="2" destOrd="0" presId="urn:microsoft.com/office/officeart/2009/3/layout/RandomtoResultProcess"/>
    <dgm:cxn modelId="{7C6AC44F-4BC8-494C-ACA9-88917D2D414B}" type="presParOf" srcId="{85F60A1E-EB69-4CEE-BA47-B7EE41480F34}" destId="{C31DD9D5-8877-4C8B-BE7F-B67D5AC48D46}" srcOrd="0" destOrd="0" presId="urn:microsoft.com/office/officeart/2009/3/layout/RandomtoResultProcess"/>
    <dgm:cxn modelId="{B032EB16-9C43-4099-89EC-C47435C50AFE}" type="presParOf" srcId="{85F60A1E-EB69-4CEE-BA47-B7EE41480F34}" destId="{2C52F1D9-789A-45A3-8901-95318F4671A7}" srcOrd="1" destOrd="0" presId="urn:microsoft.com/office/officeart/2009/3/layout/RandomtoResultProcess"/>
    <dgm:cxn modelId="{6B35FD56-653C-4B65-8B83-ACEEC6F7A6E2}" type="presParOf" srcId="{84E3971D-E1C4-4EC9-A483-B132F8272CA5}" destId="{1AD452D9-7D16-4B80-B055-309D333ABEBB}" srcOrd="3" destOrd="0" presId="urn:microsoft.com/office/officeart/2009/3/layout/RandomtoResultProcess"/>
    <dgm:cxn modelId="{FB52178B-9456-4667-809B-0CEDE28508FC}" type="presParOf" srcId="{1AD452D9-7D16-4B80-B055-309D333ABEBB}" destId="{31233492-4C32-423B-988A-8B840372E053}" srcOrd="0" destOrd="0" presId="urn:microsoft.com/office/officeart/2009/3/layout/RandomtoResultProcess"/>
    <dgm:cxn modelId="{43D192E3-4BE9-47BF-8442-8B95F9A006F6}" type="presParOf" srcId="{1AD452D9-7D16-4B80-B055-309D333ABEBB}" destId="{214714DB-DB2E-45CD-8DC4-76DB460C7F04}" srcOrd="1" destOrd="0" presId="urn:microsoft.com/office/officeart/2009/3/layout/RandomtoResultProcess"/>
    <dgm:cxn modelId="{1FBA8D89-E78F-432E-8F86-41ED64381380}" type="presParOf" srcId="{84E3971D-E1C4-4EC9-A483-B132F8272CA5}" destId="{6556430E-8DBF-4291-B0ED-F35D231E7B6C}" srcOrd="4" destOrd="0" presId="urn:microsoft.com/office/officeart/2009/3/layout/RandomtoResultProcess"/>
    <dgm:cxn modelId="{09247BA1-DE0F-4535-8BF8-C6D84717B27A}" type="presParOf" srcId="{6556430E-8DBF-4291-B0ED-F35D231E7B6C}" destId="{3838C5B0-FC61-4A8F-9EE3-BBDD0BB609DE}" srcOrd="0" destOrd="0" presId="urn:microsoft.com/office/officeart/2009/3/layout/RandomtoResultProcess"/>
    <dgm:cxn modelId="{71520837-71C9-4F77-96B3-5FCD66FD4CCD}" type="presParOf" srcId="{6556430E-8DBF-4291-B0ED-F35D231E7B6C}" destId="{62AA4B86-CADE-440D-A6F1-E9DA7D10E456}" srcOrd="1" destOrd="0" presId="urn:microsoft.com/office/officeart/2009/3/layout/RandomtoResultProcess"/>
    <dgm:cxn modelId="{15382827-1C99-4D30-A670-6429597209C5}" type="presParOf" srcId="{84E3971D-E1C4-4EC9-A483-B132F8272CA5}" destId="{CE82731B-DAB8-4495-92FF-3FA8C7602F0C}" srcOrd="5" destOrd="0" presId="urn:microsoft.com/office/officeart/2009/3/layout/RandomtoResultProcess"/>
    <dgm:cxn modelId="{7A782DFF-15BC-45D2-A027-6CBC5248FAA2}" type="presParOf" srcId="{CE82731B-DAB8-4495-92FF-3FA8C7602F0C}" destId="{42AB818C-5135-4C67-B348-1A07C2AB57FB}" srcOrd="0" destOrd="0" presId="urn:microsoft.com/office/officeart/2009/3/layout/RandomtoResultProcess"/>
    <dgm:cxn modelId="{B90E3B6B-9F96-4C66-BF64-B0F88C39B8CD}" type="presParOf" srcId="{CE82731B-DAB8-4495-92FF-3FA8C7602F0C}" destId="{A4BB5910-00CF-40B4-B630-7375F5CD7504}" srcOrd="1" destOrd="0" presId="urn:microsoft.com/office/officeart/2009/3/layout/RandomtoResultProcess"/>
    <dgm:cxn modelId="{8EEAA278-A3F6-4C3C-9FFD-BDA353E9E108}" type="presParOf" srcId="{84E3971D-E1C4-4EC9-A483-B132F8272CA5}" destId="{70DECC8C-30B2-4F44-8B0E-042092E87337}" srcOrd="6" destOrd="0" presId="urn:microsoft.com/office/officeart/2009/3/layout/RandomtoResultProcess"/>
    <dgm:cxn modelId="{F3BEBE3D-DD0B-4186-9405-6D743C337799}" type="presParOf" srcId="{70DECC8C-30B2-4F44-8B0E-042092E87337}" destId="{A4019C43-54DC-4C26-AF9E-C004F9C18750}" srcOrd="0" destOrd="0" presId="urn:microsoft.com/office/officeart/2009/3/layout/RandomtoResultProcess"/>
    <dgm:cxn modelId="{2EA280DB-0272-4EEB-8286-0A6A1CDECF28}" type="presParOf" srcId="{70DECC8C-30B2-4F44-8B0E-042092E87337}" destId="{45688E67-515C-4F87-BE6D-51D9E44DF02E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A0751-041E-4E71-9BBF-87F8B5C53A63}">
      <dsp:nvSpPr>
        <dsp:cNvPr id="0" name=""/>
        <dsp:cNvSpPr/>
      </dsp:nvSpPr>
      <dsp:spPr>
        <a:xfrm>
          <a:off x="4659140" y="952544"/>
          <a:ext cx="734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4013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5007032" y="994441"/>
        <a:ext cx="38230" cy="7646"/>
      </dsp:txXfrm>
    </dsp:sp>
    <dsp:sp modelId="{5BFA38F0-ADE2-4E7F-BFFE-2FAD26CA4EEE}">
      <dsp:nvSpPr>
        <dsp:cNvPr id="0" name=""/>
        <dsp:cNvSpPr/>
      </dsp:nvSpPr>
      <dsp:spPr>
        <a:xfrm>
          <a:off x="1336534" y="942"/>
          <a:ext cx="3324406" cy="1994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>
              <a:hlinkClick xmlns:r="http://schemas.openxmlformats.org/officeDocument/2006/relationships" r:id="" action="ppaction://hlinksldjump"/>
            </a:rPr>
            <a:t>Verificación y Valoración</a:t>
          </a:r>
          <a:endParaRPr lang="es-CO" sz="2900" kern="1200" dirty="0" smtClean="0"/>
        </a:p>
      </dsp:txBody>
      <dsp:txXfrm>
        <a:off x="1336534" y="942"/>
        <a:ext cx="3324406" cy="1994643"/>
      </dsp:txXfrm>
    </dsp:sp>
    <dsp:sp modelId="{F0031B75-99F0-450E-AB3B-03662FB4F1F2}">
      <dsp:nvSpPr>
        <dsp:cNvPr id="0" name=""/>
        <dsp:cNvSpPr/>
      </dsp:nvSpPr>
      <dsp:spPr>
        <a:xfrm>
          <a:off x="2998737" y="1993786"/>
          <a:ext cx="4089019" cy="734013"/>
        </a:xfrm>
        <a:custGeom>
          <a:avLst/>
          <a:gdLst/>
          <a:ahLst/>
          <a:cxnLst/>
          <a:rect l="0" t="0" r="0" b="0"/>
          <a:pathLst>
            <a:path>
              <a:moveTo>
                <a:pt x="4089019" y="0"/>
              </a:moveTo>
              <a:lnTo>
                <a:pt x="4089019" y="384106"/>
              </a:lnTo>
              <a:lnTo>
                <a:pt x="0" y="384106"/>
              </a:lnTo>
              <a:lnTo>
                <a:pt x="0" y="734013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4939250" y="2356969"/>
        <a:ext cx="207994" cy="7646"/>
      </dsp:txXfrm>
    </dsp:sp>
    <dsp:sp modelId="{2D2B755A-5F6B-4A39-B3C9-DF2947A6F329}">
      <dsp:nvSpPr>
        <dsp:cNvPr id="0" name=""/>
        <dsp:cNvSpPr/>
      </dsp:nvSpPr>
      <dsp:spPr>
        <a:xfrm>
          <a:off x="5425554" y="942"/>
          <a:ext cx="3324406" cy="1994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Publicación de resultados de requisitos mínimos</a:t>
          </a:r>
        </a:p>
      </dsp:txBody>
      <dsp:txXfrm>
        <a:off x="5425554" y="942"/>
        <a:ext cx="3324406" cy="1994643"/>
      </dsp:txXfrm>
    </dsp:sp>
    <dsp:sp modelId="{2055EB6E-1820-4F17-B95F-0A582C83037F}">
      <dsp:nvSpPr>
        <dsp:cNvPr id="0" name=""/>
        <dsp:cNvSpPr/>
      </dsp:nvSpPr>
      <dsp:spPr>
        <a:xfrm>
          <a:off x="4659140" y="3711801"/>
          <a:ext cx="734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4013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>
        <a:off x="5007032" y="3753698"/>
        <a:ext cx="38230" cy="7646"/>
      </dsp:txXfrm>
    </dsp:sp>
    <dsp:sp modelId="{A1BC6B49-9D39-4E5C-B582-B4DBDFDC7FE7}">
      <dsp:nvSpPr>
        <dsp:cNvPr id="0" name=""/>
        <dsp:cNvSpPr/>
      </dsp:nvSpPr>
      <dsp:spPr>
        <a:xfrm>
          <a:off x="1336534" y="2760199"/>
          <a:ext cx="3324406" cy="1994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Reclamaciones</a:t>
          </a:r>
        </a:p>
      </dsp:txBody>
      <dsp:txXfrm>
        <a:off x="1336534" y="2760199"/>
        <a:ext cx="3324406" cy="1994643"/>
      </dsp:txXfrm>
    </dsp:sp>
    <dsp:sp modelId="{7FDE4EE4-8118-4921-B752-9AF0326D83E1}">
      <dsp:nvSpPr>
        <dsp:cNvPr id="0" name=""/>
        <dsp:cNvSpPr/>
      </dsp:nvSpPr>
      <dsp:spPr>
        <a:xfrm>
          <a:off x="5425554" y="2760199"/>
          <a:ext cx="3324406" cy="19946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900" kern="1200" dirty="0" smtClean="0"/>
            <a:t>Lista definitiva de admitidos</a:t>
          </a:r>
        </a:p>
      </dsp:txBody>
      <dsp:txXfrm>
        <a:off x="5425554" y="2760199"/>
        <a:ext cx="3324406" cy="19946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PROCESO DE UNA CONVOCATORIA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88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585">
        <p14:prism/>
      </p:transition>
    </mc:Choice>
    <mc:Fallback xmlns="">
      <p:transition spd="slow" advTm="35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hlinkClick r:id="rId2" action="ppaction://hlinksldjump"/>
              </a:rPr>
              <a:t>Entidad responsable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174209"/>
              </p:ext>
            </p:extLst>
          </p:nvPr>
        </p:nvGraphicFramePr>
        <p:xfrm>
          <a:off x="651164" y="1939635"/>
          <a:ext cx="11319163" cy="4475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3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75253"/>
            <a:ext cx="10018713" cy="732453"/>
          </a:xfrm>
        </p:spPr>
        <p:txBody>
          <a:bodyPr/>
          <a:lstStyle/>
          <a:p>
            <a:r>
              <a:rPr lang="es-CO" dirty="0" smtClean="0">
                <a:hlinkClick r:id="rId2" action="ppaction://hlinksldjump"/>
              </a:rPr>
              <a:t>Requisitos de participación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852254"/>
              </p:ext>
            </p:extLst>
          </p:nvPr>
        </p:nvGraphicFramePr>
        <p:xfrm>
          <a:off x="1484311" y="783773"/>
          <a:ext cx="10309581" cy="5673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87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hlinkClick r:id="rId2" action="ppaction://hlinksldjump"/>
              </a:rPr>
              <a:t>Procedimiento de Inscripción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460070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969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hlinkClick r:id="rId2" action="ppaction://hlinksldjump"/>
              </a:rPr>
              <a:t>Verificación y Valoración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741070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352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hlinkClick r:id="rId2" action="ppaction://hlinksldjump"/>
              </a:rPr>
              <a:t>Pruebas a Aplicar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263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863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14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650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60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003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16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8493" y="616528"/>
            <a:ext cx="8269289" cy="644236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DISPOSICIONES GENERALES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99964"/>
              </p:ext>
            </p:extLst>
          </p:nvPr>
        </p:nvGraphicFramePr>
        <p:xfrm>
          <a:off x="389804" y="1371600"/>
          <a:ext cx="10486014" cy="526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0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689">
        <p14:prism/>
      </p:transition>
    </mc:Choice>
    <mc:Fallback xmlns="">
      <p:transition spd="slow" advTm="668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8892744" cy="879763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DIVULGACION E INSCRIPCION DE LA CONVOCATORIA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812835"/>
              </p:ext>
            </p:extLst>
          </p:nvPr>
        </p:nvGraphicFramePr>
        <p:xfrm>
          <a:off x="170753" y="1884784"/>
          <a:ext cx="10222778" cy="475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04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">
        <p14:prism/>
      </p:transition>
    </mc:Choice>
    <mc:Fallback xmlns="">
      <p:transition spd="slow" advTm="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47471" cy="838199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VERIFICACION DE REQUISITOS MINIMOS Y VALORACION DE ANTECEDENTES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620063"/>
              </p:ext>
            </p:extLst>
          </p:nvPr>
        </p:nvGraphicFramePr>
        <p:xfrm>
          <a:off x="195840" y="1922106"/>
          <a:ext cx="10086495" cy="475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45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">
        <p14:prism/>
      </p:transition>
    </mc:Choice>
    <mc:Fallback xmlns="">
      <p:transition spd="slow" advTm="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47471" cy="838199"/>
          </a:xfrm>
        </p:spPr>
        <p:txBody>
          <a:bodyPr>
            <a:normAutofit/>
          </a:bodyPr>
          <a:lstStyle/>
          <a:p>
            <a:r>
              <a:rPr lang="es-CO" dirty="0" smtClean="0"/>
              <a:t>PRUEBAS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448559"/>
              </p:ext>
            </p:extLst>
          </p:nvPr>
        </p:nvGraphicFramePr>
        <p:xfrm>
          <a:off x="195840" y="1413165"/>
          <a:ext cx="10486014" cy="526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">
        <p14:prism/>
      </p:transition>
    </mc:Choice>
    <mc:Fallback xmlns="">
      <p:transition spd="slow" advTm="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47471" cy="838199"/>
          </a:xfrm>
        </p:spPr>
        <p:txBody>
          <a:bodyPr>
            <a:normAutofit/>
          </a:bodyPr>
          <a:lstStyle/>
          <a:p>
            <a:r>
              <a:rPr lang="es-CO" dirty="0" smtClean="0"/>
              <a:t>LISTA DE ELEGIBLES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662752"/>
              </p:ext>
            </p:extLst>
          </p:nvPr>
        </p:nvGraphicFramePr>
        <p:xfrm>
          <a:off x="195839" y="1413165"/>
          <a:ext cx="11094201" cy="526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46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">
        <p14:prism/>
      </p:transition>
    </mc:Choice>
    <mc:Fallback xmlns="">
      <p:transition spd="slow" advTm="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47471" cy="838199"/>
          </a:xfrm>
        </p:spPr>
        <p:txBody>
          <a:bodyPr>
            <a:normAutofit/>
          </a:bodyPr>
          <a:lstStyle/>
          <a:p>
            <a:r>
              <a:rPr lang="es-CO" dirty="0" smtClean="0"/>
              <a:t>PERIODO DE PRUEBA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4436"/>
              </p:ext>
            </p:extLst>
          </p:nvPr>
        </p:nvGraphicFramePr>
        <p:xfrm>
          <a:off x="195840" y="1413165"/>
          <a:ext cx="10486014" cy="526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21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">
        <p14:prism/>
      </p:transition>
    </mc:Choice>
    <mc:Fallback xmlns="">
      <p:transition spd="slow" advTm="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32909" y="2001981"/>
            <a:ext cx="5805055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9600" dirty="0" smtClean="0"/>
              <a:t>GRACIAS</a:t>
            </a:r>
            <a:endParaRPr lang="es-CO" sz="9600" dirty="0"/>
          </a:p>
        </p:txBody>
      </p:sp>
    </p:spTree>
    <p:extLst>
      <p:ext uri="{BB962C8B-B14F-4D97-AF65-F5344CB8AC3E}">
        <p14:creationId xmlns:p14="http://schemas.microsoft.com/office/powerpoint/2010/main" val="18106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">
        <p14:prism/>
      </p:transition>
    </mc:Choice>
    <mc:Fallback xmlns="">
      <p:transition spd="slow" advTm="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347471" cy="838199"/>
          </a:xfrm>
        </p:spPr>
        <p:txBody>
          <a:bodyPr>
            <a:normAutofit/>
          </a:bodyPr>
          <a:lstStyle/>
          <a:p>
            <a:r>
              <a:rPr lang="es-CO" dirty="0" smtClean="0">
                <a:hlinkClick r:id="rId2" action="ppaction://hlinksldjump"/>
              </a:rPr>
              <a:t>Convocatoria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0295" y="1787235"/>
            <a:ext cx="747958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3200" dirty="0" smtClean="0">
                <a:solidFill>
                  <a:srgbClr val="FF0000"/>
                </a:solidFill>
              </a:rPr>
              <a:t>los empleos en los órganos y entidades del Estado, son de carrera, previo</a:t>
            </a:r>
            <a:r>
              <a:rPr lang="es-CO" sz="3200" dirty="0" smtClean="0"/>
              <a:t> </a:t>
            </a:r>
            <a:r>
              <a:rPr lang="es-CO" sz="3200" dirty="0" smtClean="0">
                <a:solidFill>
                  <a:srgbClr val="FF0000"/>
                </a:solidFill>
              </a:rPr>
              <a:t>cumplimiento de los requisitos y condiciones para</a:t>
            </a:r>
            <a:r>
              <a:rPr lang="es-CO" sz="3200" dirty="0" smtClean="0"/>
              <a:t> </a:t>
            </a:r>
            <a:r>
              <a:rPr lang="es-CO" sz="3200" dirty="0" smtClean="0">
                <a:solidFill>
                  <a:srgbClr val="FF0000"/>
                </a:solidFill>
              </a:rPr>
              <a:t>determinar los méritos y las cualidades de los aspirantes</a:t>
            </a:r>
            <a:r>
              <a:rPr lang="es-CO" sz="3200" dirty="0" smtClean="0"/>
              <a:t>.</a:t>
            </a:r>
            <a:endParaRPr lang="es-CO" sz="3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859" y="1523999"/>
            <a:ext cx="2222500" cy="397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7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1083">
        <p14:prism/>
      </p:transition>
    </mc:Choice>
    <mc:Fallback xmlns="">
      <p:transition spd="slow" advTm="310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TC103457496[[fn=Paralaje]]</Template>
  <TotalTime>1204</TotalTime>
  <Words>252</Words>
  <Application>Microsoft Office PowerPoint</Application>
  <PresentationFormat>Panorámica</PresentationFormat>
  <Paragraphs>78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Corbel</vt:lpstr>
      <vt:lpstr>Parallax</vt:lpstr>
      <vt:lpstr>PROCESO DE UNA CONVOCATORIA</vt:lpstr>
      <vt:lpstr>DISPOSICIONES GENERALES</vt:lpstr>
      <vt:lpstr>DIVULGACION E INSCRIPCION DE LA CONVOCATORIA</vt:lpstr>
      <vt:lpstr>VERIFICACION DE REQUISITOS MINIMOS Y VALORACION DE ANTECEDENTES</vt:lpstr>
      <vt:lpstr>PRUEBAS</vt:lpstr>
      <vt:lpstr>LISTA DE ELEGIBLES</vt:lpstr>
      <vt:lpstr>PERIODO DE PRUEBA</vt:lpstr>
      <vt:lpstr>Presentación de PowerPoint</vt:lpstr>
      <vt:lpstr>Convocatoria</vt:lpstr>
      <vt:lpstr>Entidad responsable</vt:lpstr>
      <vt:lpstr>Requisitos de participación</vt:lpstr>
      <vt:lpstr>Procedimiento de Inscripción</vt:lpstr>
      <vt:lpstr>Verificación y Valoración</vt:lpstr>
      <vt:lpstr>Pruebas a Aplicar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UNA CONVOCATORIA</dc:title>
  <dc:creator>Andres Roa</dc:creator>
  <cp:lastModifiedBy>Valentina Roca Aguilera</cp:lastModifiedBy>
  <cp:revision>25</cp:revision>
  <dcterms:created xsi:type="dcterms:W3CDTF">2014-03-18T01:54:08Z</dcterms:created>
  <dcterms:modified xsi:type="dcterms:W3CDTF">2014-09-19T14:00:37Z</dcterms:modified>
</cp:coreProperties>
</file>